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 Target="docProps/custom.xml" Type="http://schemas.openxmlformats.org/officeDocument/2006/relationships/custom-properties" Id="rId4"></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sldIdLst>
    <p:sldId id="263" r:id="rId6"/>
    <p:sldId id="282" r:id="rId7"/>
    <p:sldId id="270" r:id="rId8"/>
    <p:sldId id="297" r:id="rId9"/>
    <p:sldId id="300" r:id="rId10"/>
    <p:sldId id="298" r:id="rId11"/>
    <p:sldId id="299"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56C3B"/>
    <a:srgbClr val="C34D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snapToGrid="0" snapToObjects="1">
      <p:cViewPr varScale="1">
        <p:scale>
          <a:sx n="73" d="100"/>
          <a:sy n="73" d="100"/>
        </p:scale>
        <p:origin x="295" y="41"/>
      </p:cViewPr>
      <p:guideLst/>
    </p:cSldViewPr>
  </p:slideViewPr>
  <p:outlineViewPr>
    <p:cViewPr>
      <p:scale>
        <a:sx n="33" d="100"/>
        <a:sy n="33" d="100"/>
      </p:scale>
      <p:origin x="0" y="-1579"/>
    </p:cViewPr>
  </p:outlin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Relationship Target="slides/slide3.xml" Type="http://schemas.openxmlformats.org/officeDocument/2006/relationships/slide" Id="rId8"></Relationship><Relationship Target="slides/slide8.xml" Type="http://schemas.openxmlformats.org/officeDocument/2006/relationships/slide" Id="rId13"></Relationship><Relationship Target="slides/slide2.xml" Type="http://schemas.openxmlformats.org/officeDocument/2006/relationships/slide" Id="rId7"></Relationship><Relationship Target="slides/slide7.xml" Type="http://schemas.openxmlformats.org/officeDocument/2006/relationships/slide" Id="rId12"></Relationship><Relationship Target="tableStyles.xml" Type="http://schemas.openxmlformats.org/officeDocument/2006/relationships/tableStyles" Id="rId17"></Relationship><Relationship Target="theme/theme1.xml" Type="http://schemas.openxmlformats.org/officeDocument/2006/relationships/theme" Id="rId16"></Relationship><Relationship Target="slides/slide1.xml" Type="http://schemas.openxmlformats.org/officeDocument/2006/relationships/slide" Id="rId6"></Relationship><Relationship Target="slides/slide6.xml" Type="http://schemas.openxmlformats.org/officeDocument/2006/relationships/slide" Id="rId11"></Relationship><Relationship Target="slideMasters/slideMaster1.xml" Type="http://schemas.openxmlformats.org/officeDocument/2006/relationships/slideMaster" Id="rId5"></Relationship><Relationship Target="viewProps.xml" Type="http://schemas.openxmlformats.org/officeDocument/2006/relationships/viewProps" Id="rId15"></Relationship><Relationship Target="slides/slide5.xml" Type="http://schemas.openxmlformats.org/officeDocument/2006/relationships/slide" Id="rId10"></Relationship><Relationship Target="slides/slide4.xml" Type="http://schemas.openxmlformats.org/officeDocument/2006/relationships/slide" Id="rId9"></Relationship><Relationship Target="presProps.xml" Type="http://schemas.openxmlformats.org/officeDocument/2006/relationships/presProps" Id="rId14"></Relationship></Relationships>
</file>

<file path=ppt/slideLayouts/_rels/slideLayout1.xml.rels><?xml version="1.0" encoding="UTF-8" ?><Relationships xmlns="http://schemas.openxmlformats.org/package/2006/relationships"><Relationship Target="../media/image2.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media/image3.png" Type="http://schemas.openxmlformats.org/officeDocument/2006/relationships/image" Id="rId3"></Relationship><Relationship Target="../media/image2.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media/image2.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2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media/image1.png" Type="http://schemas.openxmlformats.org/officeDocument/2006/relationships/image" Id="rId3"></Relationship><Relationship Target="../media/image3.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media/image3.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Full Pictur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CD4BD29-E0DF-9C53-6A5B-0A28FAE11DF9}"/>
              </a:ext>
            </a:extLst>
          </p:cNvPr>
          <p:cNvSpPr>
            <a:spLocks noGrp="1"/>
          </p:cNvSpPr>
          <p:nvPr>
            <p:ph type="pic" sz="quarter" idx="14"/>
          </p:nvPr>
        </p:nvSpPr>
        <p:spPr>
          <a:xfrm>
            <a:off x="0" y="0"/>
            <a:ext cx="12192000" cy="6858000"/>
          </a:xfrm>
          <a:solidFill>
            <a:schemeClr val="bg2"/>
          </a:solidFill>
        </p:spPr>
        <p:txBody>
          <a:bodyPr/>
          <a:lstStyle/>
          <a:p>
            <a:endParaRPr lang="en-US"/>
          </a:p>
        </p:txBody>
      </p:sp>
      <p:sp>
        <p:nvSpPr>
          <p:cNvPr id="2" name="Title 1">
            <a:extLst>
              <a:ext uri="{FF2B5EF4-FFF2-40B4-BE49-F238E27FC236}">
                <a16:creationId xmlns:a16="http://schemas.microsoft.com/office/drawing/2014/main" id="{3CA21DDB-DF17-C41D-103E-B887806CF34B}"/>
              </a:ext>
            </a:extLst>
          </p:cNvPr>
          <p:cNvSpPr>
            <a:spLocks noGrp="1"/>
          </p:cNvSpPr>
          <p:nvPr>
            <p:ph type="ctrTitle"/>
          </p:nvPr>
        </p:nvSpPr>
        <p:spPr>
          <a:xfrm>
            <a:off x="1523999" y="2703680"/>
            <a:ext cx="9144000" cy="553196"/>
          </a:xfrm>
        </p:spPr>
        <p:txBody>
          <a:bodyPr anchor="t">
            <a:normAutofit/>
          </a:bodyPr>
          <a:lstStyle>
            <a:lvl1pPr algn="ctr">
              <a:defRPr sz="4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7D62A5FA-8CDF-F342-7C5E-1FB0E2FC86B3}"/>
              </a:ext>
            </a:extLst>
          </p:cNvPr>
          <p:cNvSpPr>
            <a:spLocks noGrp="1"/>
          </p:cNvSpPr>
          <p:nvPr>
            <p:ph type="subTitle" idx="1"/>
          </p:nvPr>
        </p:nvSpPr>
        <p:spPr>
          <a:xfrm>
            <a:off x="593596" y="5777994"/>
            <a:ext cx="5502404" cy="248058"/>
          </a:xfrm>
        </p:spPr>
        <p:txBody>
          <a:bodyPr>
            <a:normAutofit/>
          </a:bodyPr>
          <a:lstStyle>
            <a:lvl1pPr marL="0" indent="0" algn="l">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EA7B12F-532E-B48D-7426-1FC116D8D7A5}"/>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6" name="Slide Number Placeholder 5">
            <a:extLst>
              <a:ext uri="{FF2B5EF4-FFF2-40B4-BE49-F238E27FC236}">
                <a16:creationId xmlns:a16="http://schemas.microsoft.com/office/drawing/2014/main" id="{574922C5-536C-0E77-CD89-B6BDFC39F35F}"/>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12" name="Text Placeholder 11">
            <a:extLst>
              <a:ext uri="{FF2B5EF4-FFF2-40B4-BE49-F238E27FC236}">
                <a16:creationId xmlns:a16="http://schemas.microsoft.com/office/drawing/2014/main" id="{F9253A9A-AB86-7074-8BAC-BC27E3A6042B}"/>
              </a:ext>
            </a:extLst>
          </p:cNvPr>
          <p:cNvSpPr>
            <a:spLocks noGrp="1"/>
          </p:cNvSpPr>
          <p:nvPr>
            <p:ph type="body" sz="quarter" idx="13"/>
          </p:nvPr>
        </p:nvSpPr>
        <p:spPr>
          <a:xfrm>
            <a:off x="593596" y="6033997"/>
            <a:ext cx="4542075" cy="572642"/>
          </a:xfrm>
        </p:spPr>
        <p:txBody>
          <a:bodyPr>
            <a:normAutofit/>
          </a:bodyPr>
          <a:lstStyle>
            <a:lvl1pPr marL="0" indent="0">
              <a:buNone/>
              <a:defRPr sz="2000">
                <a:solidFill>
                  <a:schemeClr val="accent2"/>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p:txBody>
      </p:sp>
      <p:pic>
        <p:nvPicPr>
          <p:cNvPr id="15" name="Picture 14">
            <a:extLst>
              <a:ext uri="{FF2B5EF4-FFF2-40B4-BE49-F238E27FC236}">
                <a16:creationId xmlns:a16="http://schemas.microsoft.com/office/drawing/2014/main" id="{AF53CB3C-5EEF-FB98-58D3-4DA3867B6D20}"/>
              </a:ext>
            </a:extLst>
          </p:cNvPr>
          <p:cNvPicPr>
            <a:picLocks noChangeAspect="1"/>
          </p:cNvPicPr>
          <p:nvPr userDrawn="1"/>
        </p:nvPicPr>
        <p:blipFill>
          <a:blip r:embed="rId2"/>
          <a:srcRect/>
          <a:stretch/>
        </p:blipFill>
        <p:spPr>
          <a:xfrm>
            <a:off x="9740948" y="5973082"/>
            <a:ext cx="1757945" cy="375028"/>
          </a:xfrm>
          <a:prstGeom prst="rect">
            <a:avLst/>
          </a:prstGeom>
        </p:spPr>
      </p:pic>
    </p:spTree>
    <p:extLst>
      <p:ext uri="{BB962C8B-B14F-4D97-AF65-F5344CB8AC3E}">
        <p14:creationId xmlns:p14="http://schemas.microsoft.com/office/powerpoint/2010/main" val="141594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Picture with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EA568-79CA-B57D-76C7-ED8EE6B23265}"/>
              </a:ext>
            </a:extLst>
          </p:cNvPr>
          <p:cNvSpPr>
            <a:spLocks noGrp="1"/>
          </p:cNvSpPr>
          <p:nvPr>
            <p:ph type="title"/>
          </p:nvPr>
        </p:nvSpPr>
        <p:spPr>
          <a:xfrm>
            <a:off x="4013200" y="541831"/>
            <a:ext cx="7897812" cy="586325"/>
          </a:xfrm>
        </p:spPr>
        <p:txBody>
          <a:bodyPr anchor="t">
            <a:normAutofit/>
          </a:bodyPr>
          <a:lstStyle>
            <a:lvl1pPr>
              <a:defRPr sz="2800">
                <a:solidFill>
                  <a:schemeClr val="accent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4A688CDD-FFFE-29A8-D9BD-C392451C4C11}"/>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482FA720-B170-2998-8195-FAB9B8ECE8CD}"/>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4FDCDEF2-63F3-6642-AE91-76BD7AAEEC79}"/>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7" name="Text Placeholder 6">
            <a:extLst>
              <a:ext uri="{FF2B5EF4-FFF2-40B4-BE49-F238E27FC236}">
                <a16:creationId xmlns:a16="http://schemas.microsoft.com/office/drawing/2014/main" id="{29743DB1-6170-FA5F-0158-3A7D4E118938}"/>
              </a:ext>
            </a:extLst>
          </p:cNvPr>
          <p:cNvSpPr>
            <a:spLocks noGrp="1"/>
          </p:cNvSpPr>
          <p:nvPr>
            <p:ph type="body" sz="quarter" idx="14"/>
          </p:nvPr>
        </p:nvSpPr>
        <p:spPr>
          <a:xfrm>
            <a:off x="4013200" y="1282535"/>
            <a:ext cx="7897813" cy="4263242"/>
          </a:xfrm>
        </p:spPr>
        <p:txBody>
          <a:bodyPr/>
          <a:lstStyle>
            <a:lvl1pPr>
              <a:defRPr sz="2000"/>
            </a:lvl1pPr>
            <a:lvl2pPr>
              <a:defRPr sz="1800"/>
            </a:lvl2pPr>
            <a:lvl3pPr>
              <a:defRPr sz="18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C5FC1C7C-CE3E-E786-F007-63B2F96867DC}"/>
              </a:ext>
            </a:extLst>
          </p:cNvPr>
          <p:cNvSpPr>
            <a:spLocks noGrp="1"/>
          </p:cNvSpPr>
          <p:nvPr>
            <p:ph type="pic" sz="quarter" idx="15"/>
          </p:nvPr>
        </p:nvSpPr>
        <p:spPr>
          <a:xfrm>
            <a:off x="0" y="-1"/>
            <a:ext cx="3490913" cy="5852161"/>
          </a:xfrm>
          <a:ln>
            <a:noFill/>
          </a:ln>
        </p:spPr>
        <p:txBody>
          <a:bodyPr/>
          <a:lstStyle/>
          <a:p>
            <a:endParaRPr lang="en-US"/>
          </a:p>
        </p:txBody>
      </p:sp>
    </p:spTree>
    <p:extLst>
      <p:ext uri="{BB962C8B-B14F-4D97-AF65-F5344CB8AC3E}">
        <p14:creationId xmlns:p14="http://schemas.microsoft.com/office/powerpoint/2010/main" val="223040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Bar with Content and Image 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32822A9-87E1-C30F-8734-E124A4CE3CC8}"/>
              </a:ext>
            </a:extLst>
          </p:cNvPr>
          <p:cNvSpPr/>
          <p:nvPr userDrawn="1"/>
        </p:nvSpPr>
        <p:spPr>
          <a:xfrm>
            <a:off x="0" y="0"/>
            <a:ext cx="3491345" cy="58545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 name="Title 1">
            <a:extLst>
              <a:ext uri="{FF2B5EF4-FFF2-40B4-BE49-F238E27FC236}">
                <a16:creationId xmlns:a16="http://schemas.microsoft.com/office/drawing/2014/main" id="{566EA568-79CA-B57D-76C7-ED8EE6B23265}"/>
              </a:ext>
            </a:extLst>
          </p:cNvPr>
          <p:cNvSpPr>
            <a:spLocks noGrp="1"/>
          </p:cNvSpPr>
          <p:nvPr>
            <p:ph type="title"/>
          </p:nvPr>
        </p:nvSpPr>
        <p:spPr>
          <a:xfrm>
            <a:off x="346693" y="2103437"/>
            <a:ext cx="2847769" cy="2385436"/>
          </a:xfrm>
        </p:spPr>
        <p:txBody>
          <a:bodyPr anchor="t">
            <a:normAutofit/>
          </a:bodyPr>
          <a:lstStyle>
            <a:lvl1pPr>
              <a:defRPr sz="2400">
                <a:solidFill>
                  <a:schemeClr val="bg1"/>
                </a:solidFill>
              </a:defRPr>
            </a:lvl1pPr>
          </a:lstStyle>
          <a:p>
            <a:r>
              <a:rPr lang="en-US" dirty="0"/>
              <a:t>Click to edit Master title style</a:t>
            </a:r>
          </a:p>
        </p:txBody>
      </p:sp>
      <p:sp>
        <p:nvSpPr>
          <p:cNvPr id="8" name="Picture Placeholder 7">
            <a:extLst>
              <a:ext uri="{FF2B5EF4-FFF2-40B4-BE49-F238E27FC236}">
                <a16:creationId xmlns:a16="http://schemas.microsoft.com/office/drawing/2014/main" id="{E6A479B9-2502-F9BF-326B-C8B3F2D4D2E1}"/>
              </a:ext>
            </a:extLst>
          </p:cNvPr>
          <p:cNvSpPr>
            <a:spLocks noGrp="1"/>
          </p:cNvSpPr>
          <p:nvPr>
            <p:ph type="pic" sz="quarter" idx="15"/>
          </p:nvPr>
        </p:nvSpPr>
        <p:spPr>
          <a:xfrm>
            <a:off x="3490913" y="0"/>
            <a:ext cx="8701087" cy="5854535"/>
          </a:xfrm>
        </p:spPr>
        <p:txBody>
          <a:bodyPr/>
          <a:lstStyle/>
          <a:p>
            <a:endParaRPr lang="en-US"/>
          </a:p>
        </p:txBody>
      </p:sp>
      <p:sp>
        <p:nvSpPr>
          <p:cNvPr id="7" name="Text Placeholder 6">
            <a:extLst>
              <a:ext uri="{FF2B5EF4-FFF2-40B4-BE49-F238E27FC236}">
                <a16:creationId xmlns:a16="http://schemas.microsoft.com/office/drawing/2014/main" id="{29743DB1-6170-FA5F-0158-3A7D4E118938}"/>
              </a:ext>
            </a:extLst>
          </p:cNvPr>
          <p:cNvSpPr>
            <a:spLocks noGrp="1"/>
          </p:cNvSpPr>
          <p:nvPr>
            <p:ph type="body" sz="quarter" idx="14"/>
          </p:nvPr>
        </p:nvSpPr>
        <p:spPr>
          <a:xfrm>
            <a:off x="4013200" y="628650"/>
            <a:ext cx="7897813" cy="49171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4A688CDD-FFFE-29A8-D9BD-C392451C4C11}"/>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482FA720-B170-2998-8195-FAB9B8ECE8CD}"/>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4FDCDEF2-63F3-6642-AE91-76BD7AAEEC79}"/>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Tree>
    <p:extLst>
      <p:ext uri="{BB962C8B-B14F-4D97-AF65-F5344CB8AC3E}">
        <p14:creationId xmlns:p14="http://schemas.microsoft.com/office/powerpoint/2010/main" val="3109878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Right Pictur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A688CDD-FFFE-29A8-D9BD-C392451C4C11}"/>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482FA720-B170-2998-8195-FAB9B8ECE8CD}"/>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4FDCDEF2-63F3-6642-AE91-76BD7AAEEC79}"/>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2" name="Title 1">
            <a:extLst>
              <a:ext uri="{FF2B5EF4-FFF2-40B4-BE49-F238E27FC236}">
                <a16:creationId xmlns:a16="http://schemas.microsoft.com/office/drawing/2014/main" id="{566EA568-79CA-B57D-76C7-ED8EE6B23265}"/>
              </a:ext>
            </a:extLst>
          </p:cNvPr>
          <p:cNvSpPr>
            <a:spLocks noGrp="1"/>
          </p:cNvSpPr>
          <p:nvPr>
            <p:ph type="title"/>
          </p:nvPr>
        </p:nvSpPr>
        <p:spPr>
          <a:xfrm>
            <a:off x="644453" y="2026246"/>
            <a:ext cx="4711318" cy="918835"/>
          </a:xfrm>
        </p:spPr>
        <p:txBody>
          <a:bodyPr anchor="t">
            <a:normAutofit/>
          </a:bodyPr>
          <a:lstStyle>
            <a:lvl1pPr>
              <a:defRPr sz="2800">
                <a:solidFill>
                  <a:schemeClr val="accent1"/>
                </a:solidFill>
              </a:defRPr>
            </a:lvl1pPr>
          </a:lstStyle>
          <a:p>
            <a:r>
              <a:rPr lang="en-US" dirty="0"/>
              <a:t>Click to edit Master title style</a:t>
            </a:r>
          </a:p>
        </p:txBody>
      </p:sp>
      <p:sp>
        <p:nvSpPr>
          <p:cNvPr id="7" name="Text Placeholder 6">
            <a:extLst>
              <a:ext uri="{FF2B5EF4-FFF2-40B4-BE49-F238E27FC236}">
                <a16:creationId xmlns:a16="http://schemas.microsoft.com/office/drawing/2014/main" id="{29743DB1-6170-FA5F-0158-3A7D4E118938}"/>
              </a:ext>
            </a:extLst>
          </p:cNvPr>
          <p:cNvSpPr>
            <a:spLocks noGrp="1"/>
          </p:cNvSpPr>
          <p:nvPr>
            <p:ph type="body" sz="quarter" idx="14"/>
          </p:nvPr>
        </p:nvSpPr>
        <p:spPr>
          <a:xfrm>
            <a:off x="644454" y="3087584"/>
            <a:ext cx="4711318" cy="2529445"/>
          </a:xfrm>
        </p:spPr>
        <p:txBody>
          <a:bodyPr/>
          <a:lstStyle>
            <a:lvl1pPr>
              <a:defRPr sz="2000"/>
            </a:lvl1pPr>
            <a:lvl2pPr>
              <a:defRPr sz="1800"/>
            </a:lvl2pPr>
            <a:lvl3pPr>
              <a:defRPr sz="18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C5FC1C7C-CE3E-E786-F007-63B2F96867DC}"/>
              </a:ext>
            </a:extLst>
          </p:cNvPr>
          <p:cNvSpPr>
            <a:spLocks noGrp="1"/>
          </p:cNvSpPr>
          <p:nvPr>
            <p:ph type="pic" sz="quarter" idx="15"/>
          </p:nvPr>
        </p:nvSpPr>
        <p:spPr>
          <a:xfrm>
            <a:off x="5988349" y="5938"/>
            <a:ext cx="6226399" cy="5839050"/>
          </a:xfrm>
          <a:ln>
            <a:noFill/>
          </a:ln>
        </p:spPr>
        <p:txBody>
          <a:bodyPr/>
          <a:lstStyle/>
          <a:p>
            <a:endParaRPr lang="en-US"/>
          </a:p>
        </p:txBody>
      </p:sp>
    </p:spTree>
    <p:extLst>
      <p:ext uri="{BB962C8B-B14F-4D97-AF65-F5344CB8AC3E}">
        <p14:creationId xmlns:p14="http://schemas.microsoft.com/office/powerpoint/2010/main" val="3111018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ck Text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DDEB9-7736-3567-4A0C-DE27ADCCA5E6}"/>
              </a:ext>
            </a:extLst>
          </p:cNvPr>
          <p:cNvSpPr>
            <a:spLocks noGrp="1"/>
          </p:cNvSpPr>
          <p:nvPr>
            <p:ph type="title"/>
          </p:nvPr>
        </p:nvSpPr>
        <p:spPr>
          <a:xfrm>
            <a:off x="584200" y="831273"/>
            <a:ext cx="10515600" cy="745650"/>
          </a:xfrm>
        </p:spPr>
        <p:txBody>
          <a:bodyPr/>
          <a:lstStyle>
            <a:lvl1pPr>
              <a:defRPr>
                <a:solidFill>
                  <a:schemeClr val="tx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5DF765AE-8B49-04E5-FCC3-4D15FD07A474}"/>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918E2BFE-77DE-F5FE-7982-0E9B88D724F0}"/>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9091C0F5-2E19-040A-C519-A38FE6B4122D}"/>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10" name="Text Placeholder 6">
            <a:extLst>
              <a:ext uri="{FF2B5EF4-FFF2-40B4-BE49-F238E27FC236}">
                <a16:creationId xmlns:a16="http://schemas.microsoft.com/office/drawing/2014/main" id="{FAA5EC63-AE11-9162-E5B8-D5B37E7C5AB7}"/>
              </a:ext>
            </a:extLst>
          </p:cNvPr>
          <p:cNvSpPr>
            <a:spLocks noGrp="1"/>
          </p:cNvSpPr>
          <p:nvPr>
            <p:ph type="body" sz="quarter" idx="14"/>
          </p:nvPr>
        </p:nvSpPr>
        <p:spPr>
          <a:xfrm>
            <a:off x="584200" y="1856509"/>
            <a:ext cx="10515600" cy="3699164"/>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6151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lor Block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DDEB9-7736-3567-4A0C-DE27ADCCA5E6}"/>
              </a:ext>
            </a:extLst>
          </p:cNvPr>
          <p:cNvSpPr>
            <a:spLocks noGrp="1"/>
          </p:cNvSpPr>
          <p:nvPr>
            <p:ph type="title"/>
          </p:nvPr>
        </p:nvSpPr>
        <p:spPr>
          <a:xfrm>
            <a:off x="584200" y="831273"/>
            <a:ext cx="10515600" cy="745650"/>
          </a:xfrm>
        </p:spPr>
        <p:txBody>
          <a:bodyPr/>
          <a:lstStyle>
            <a:lvl1pPr>
              <a:defRPr>
                <a:solidFill>
                  <a:schemeClr val="tx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5DF765AE-8B49-04E5-FCC3-4D15FD07A474}"/>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918E2BFE-77DE-F5FE-7982-0E9B88D724F0}"/>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9091C0F5-2E19-040A-C519-A38FE6B4122D}"/>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9" name="Text Placeholder 8">
            <a:extLst>
              <a:ext uri="{FF2B5EF4-FFF2-40B4-BE49-F238E27FC236}">
                <a16:creationId xmlns:a16="http://schemas.microsoft.com/office/drawing/2014/main" id="{77400507-ED05-84F2-416D-971598F90DFC}"/>
              </a:ext>
            </a:extLst>
          </p:cNvPr>
          <p:cNvSpPr>
            <a:spLocks noGrp="1"/>
          </p:cNvSpPr>
          <p:nvPr>
            <p:ph type="body" sz="quarter" idx="13"/>
          </p:nvPr>
        </p:nvSpPr>
        <p:spPr>
          <a:xfrm>
            <a:off x="584200" y="1576388"/>
            <a:ext cx="7927502" cy="1374775"/>
          </a:xfrm>
        </p:spPr>
        <p:txBody>
          <a:bodyPr>
            <a:normAutofit/>
          </a:bodyPr>
          <a:lstStyle>
            <a:lvl1pPr marL="0" indent="0">
              <a:buNone/>
              <a:defRPr sz="1600"/>
            </a:lvl1pPr>
          </a:lstStyle>
          <a:p>
            <a:pPr lvl="0"/>
            <a:r>
              <a:rPr lang="en-US" dirty="0"/>
              <a:t>Click to edit Master text styles</a:t>
            </a:r>
          </a:p>
        </p:txBody>
      </p:sp>
      <p:sp>
        <p:nvSpPr>
          <p:cNvPr id="6" name="Rectangle 5">
            <a:extLst>
              <a:ext uri="{FF2B5EF4-FFF2-40B4-BE49-F238E27FC236}">
                <a16:creationId xmlns:a16="http://schemas.microsoft.com/office/drawing/2014/main" id="{063EFC15-A562-AAF3-54F2-333F87ACC84E}"/>
              </a:ext>
            </a:extLst>
          </p:cNvPr>
          <p:cNvSpPr/>
          <p:nvPr userDrawn="1"/>
        </p:nvSpPr>
        <p:spPr>
          <a:xfrm>
            <a:off x="2614790" y="2951163"/>
            <a:ext cx="2388466" cy="2030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F8A8357-24DB-C5EE-8E75-11480EB2F450}"/>
              </a:ext>
            </a:extLst>
          </p:cNvPr>
          <p:cNvSpPr/>
          <p:nvPr userDrawn="1"/>
        </p:nvSpPr>
        <p:spPr>
          <a:xfrm>
            <a:off x="5009284" y="2951163"/>
            <a:ext cx="2388466" cy="20304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74DDF6-B844-0B33-A5CA-C4A3CB0AF3D7}"/>
              </a:ext>
            </a:extLst>
          </p:cNvPr>
          <p:cNvSpPr/>
          <p:nvPr userDrawn="1"/>
        </p:nvSpPr>
        <p:spPr>
          <a:xfrm>
            <a:off x="7392561" y="2951163"/>
            <a:ext cx="2388466" cy="2030412"/>
          </a:xfrm>
          <a:prstGeom prst="rect">
            <a:avLst/>
          </a:prstGeom>
          <a:solidFill>
            <a:srgbClr val="D56C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FC61CD4-13EF-A351-E9DF-5DFFEF9C0934}"/>
              </a:ext>
            </a:extLst>
          </p:cNvPr>
          <p:cNvSpPr/>
          <p:nvPr userDrawn="1"/>
        </p:nvSpPr>
        <p:spPr>
          <a:xfrm>
            <a:off x="9808723" y="2951163"/>
            <a:ext cx="2388466" cy="20304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8">
            <a:extLst>
              <a:ext uri="{FF2B5EF4-FFF2-40B4-BE49-F238E27FC236}">
                <a16:creationId xmlns:a16="http://schemas.microsoft.com/office/drawing/2014/main" id="{90F66568-801E-1B49-2EA8-CAF153A88B4B}"/>
              </a:ext>
            </a:extLst>
          </p:cNvPr>
          <p:cNvSpPr>
            <a:spLocks noGrp="1"/>
          </p:cNvSpPr>
          <p:nvPr>
            <p:ph type="body" sz="quarter" idx="15"/>
          </p:nvPr>
        </p:nvSpPr>
        <p:spPr>
          <a:xfrm>
            <a:off x="9810212" y="3764604"/>
            <a:ext cx="2388467" cy="1216971"/>
          </a:xfrm>
        </p:spPr>
        <p:txBody>
          <a:bodyPr anchor="t">
            <a:normAutofit/>
          </a:bodyPr>
          <a:lstStyle>
            <a:lvl1pPr marL="0" indent="0">
              <a:buNone/>
              <a:defRPr sz="1600" b="1">
                <a:solidFill>
                  <a:schemeClr val="bg1"/>
                </a:solidFill>
              </a:defRPr>
            </a:lvl1pPr>
          </a:lstStyle>
          <a:p>
            <a:pPr lvl="0"/>
            <a:r>
              <a:rPr lang="en-US" dirty="0"/>
              <a:t>Click to edit Master text styles</a:t>
            </a:r>
          </a:p>
        </p:txBody>
      </p:sp>
      <p:sp>
        <p:nvSpPr>
          <p:cNvPr id="15" name="Text Placeholder 8">
            <a:extLst>
              <a:ext uri="{FF2B5EF4-FFF2-40B4-BE49-F238E27FC236}">
                <a16:creationId xmlns:a16="http://schemas.microsoft.com/office/drawing/2014/main" id="{FA6A2CA0-2D0F-5F73-E046-F45C24CCDEF7}"/>
              </a:ext>
            </a:extLst>
          </p:cNvPr>
          <p:cNvSpPr>
            <a:spLocks noGrp="1"/>
          </p:cNvSpPr>
          <p:nvPr>
            <p:ph type="body" sz="quarter" idx="14"/>
          </p:nvPr>
        </p:nvSpPr>
        <p:spPr>
          <a:xfrm>
            <a:off x="7397750" y="3764604"/>
            <a:ext cx="2388467" cy="1216971"/>
          </a:xfrm>
        </p:spPr>
        <p:txBody>
          <a:bodyPr anchor="t">
            <a:normAutofit/>
          </a:bodyPr>
          <a:lstStyle>
            <a:lvl1pPr marL="0" indent="0">
              <a:buNone/>
              <a:defRPr sz="1600" b="1">
                <a:solidFill>
                  <a:schemeClr val="bg1"/>
                </a:solidFill>
              </a:defRPr>
            </a:lvl1pPr>
          </a:lstStyle>
          <a:p>
            <a:pPr lvl="0"/>
            <a:r>
              <a:rPr lang="en-US" dirty="0"/>
              <a:t>Click to edit Master text styles</a:t>
            </a:r>
          </a:p>
        </p:txBody>
      </p:sp>
      <p:sp>
        <p:nvSpPr>
          <p:cNvPr id="20" name="Text Placeholder 8">
            <a:extLst>
              <a:ext uri="{FF2B5EF4-FFF2-40B4-BE49-F238E27FC236}">
                <a16:creationId xmlns:a16="http://schemas.microsoft.com/office/drawing/2014/main" id="{B595667C-81E7-011D-A572-7DE9EAEBFF69}"/>
              </a:ext>
            </a:extLst>
          </p:cNvPr>
          <p:cNvSpPr>
            <a:spLocks noGrp="1"/>
          </p:cNvSpPr>
          <p:nvPr>
            <p:ph type="body" sz="quarter" idx="16"/>
          </p:nvPr>
        </p:nvSpPr>
        <p:spPr>
          <a:xfrm>
            <a:off x="2621469" y="3764604"/>
            <a:ext cx="2388467" cy="1216971"/>
          </a:xfrm>
        </p:spPr>
        <p:txBody>
          <a:bodyPr anchor="t">
            <a:normAutofit/>
          </a:bodyPr>
          <a:lstStyle>
            <a:lvl1pPr marL="0" indent="0">
              <a:buNone/>
              <a:defRPr sz="1600" b="1">
                <a:solidFill>
                  <a:schemeClr val="bg1"/>
                </a:solidFill>
              </a:defRPr>
            </a:lvl1pPr>
          </a:lstStyle>
          <a:p>
            <a:pPr lvl="0"/>
            <a:r>
              <a:rPr lang="en-US" dirty="0"/>
              <a:t>Click to edit Master text styles</a:t>
            </a:r>
          </a:p>
        </p:txBody>
      </p:sp>
      <p:sp>
        <p:nvSpPr>
          <p:cNvPr id="21" name="Text Placeholder 8">
            <a:extLst>
              <a:ext uri="{FF2B5EF4-FFF2-40B4-BE49-F238E27FC236}">
                <a16:creationId xmlns:a16="http://schemas.microsoft.com/office/drawing/2014/main" id="{8B2EA1C1-72F0-A122-6530-777E582CE086}"/>
              </a:ext>
            </a:extLst>
          </p:cNvPr>
          <p:cNvSpPr>
            <a:spLocks noGrp="1"/>
          </p:cNvSpPr>
          <p:nvPr>
            <p:ph type="body" sz="quarter" idx="17"/>
          </p:nvPr>
        </p:nvSpPr>
        <p:spPr>
          <a:xfrm>
            <a:off x="5033931" y="3764604"/>
            <a:ext cx="2351951" cy="1216971"/>
          </a:xfrm>
        </p:spPr>
        <p:txBody>
          <a:bodyPr anchor="t">
            <a:normAutofit/>
          </a:bodyPr>
          <a:lstStyle>
            <a:lvl1pPr marL="0" indent="0">
              <a:buNone/>
              <a:defRPr sz="1600" b="1">
                <a:solidFill>
                  <a:schemeClr val="bg1"/>
                </a:solidFill>
              </a:defRPr>
            </a:lvl1pPr>
          </a:lstStyle>
          <a:p>
            <a:pPr lvl="0"/>
            <a:r>
              <a:rPr lang="en-US" dirty="0"/>
              <a:t>Click to edit Master text styles</a:t>
            </a:r>
          </a:p>
        </p:txBody>
      </p:sp>
      <p:sp>
        <p:nvSpPr>
          <p:cNvPr id="22" name="Rectangle 21">
            <a:extLst>
              <a:ext uri="{FF2B5EF4-FFF2-40B4-BE49-F238E27FC236}">
                <a16:creationId xmlns:a16="http://schemas.microsoft.com/office/drawing/2014/main" id="{1727DDF9-104F-C4B7-A310-FE63FF4C66C7}"/>
              </a:ext>
            </a:extLst>
          </p:cNvPr>
          <p:cNvSpPr/>
          <p:nvPr userDrawn="1"/>
        </p:nvSpPr>
        <p:spPr>
          <a:xfrm>
            <a:off x="-1" y="2951163"/>
            <a:ext cx="2621469" cy="20304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8">
            <a:extLst>
              <a:ext uri="{FF2B5EF4-FFF2-40B4-BE49-F238E27FC236}">
                <a16:creationId xmlns:a16="http://schemas.microsoft.com/office/drawing/2014/main" id="{44D4ABB8-A945-61FD-47B7-4E6B28858AC8}"/>
              </a:ext>
            </a:extLst>
          </p:cNvPr>
          <p:cNvSpPr>
            <a:spLocks noGrp="1"/>
          </p:cNvSpPr>
          <p:nvPr>
            <p:ph type="body" sz="quarter" idx="18"/>
          </p:nvPr>
        </p:nvSpPr>
        <p:spPr>
          <a:xfrm>
            <a:off x="111733" y="3764604"/>
            <a:ext cx="2388467" cy="1216971"/>
          </a:xfrm>
        </p:spPr>
        <p:txBody>
          <a:bodyPr anchor="t">
            <a:normAutofit/>
          </a:bodyPr>
          <a:lstStyle>
            <a:lvl1pPr marL="0" indent="0">
              <a:buNone/>
              <a:defRPr sz="1600" b="1">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434298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ccolades in Re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4CD05E5F-0951-97A1-E1C3-F01646F678D3}"/>
              </a:ext>
            </a:extLst>
          </p:cNvPr>
          <p:cNvSpPr/>
          <p:nvPr userDrawn="1"/>
        </p:nvSpPr>
        <p:spPr>
          <a:xfrm>
            <a:off x="0" y="2882683"/>
            <a:ext cx="12243661" cy="30296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DD0E13B-9F5A-DF2D-1B43-91D144301204}"/>
              </a:ext>
            </a:extLst>
          </p:cNvPr>
          <p:cNvSpPr/>
          <p:nvPr userDrawn="1"/>
        </p:nvSpPr>
        <p:spPr>
          <a:xfrm>
            <a:off x="0" y="-1"/>
            <a:ext cx="12243661" cy="2898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9C36CA-4874-DF18-C357-90BC36AD8A71}"/>
              </a:ext>
            </a:extLst>
          </p:cNvPr>
          <p:cNvSpPr>
            <a:spLocks noGrp="1"/>
          </p:cNvSpPr>
          <p:nvPr>
            <p:ph type="title"/>
          </p:nvPr>
        </p:nvSpPr>
        <p:spPr>
          <a:xfrm>
            <a:off x="1" y="945627"/>
            <a:ext cx="12228104" cy="1325563"/>
          </a:xfrm>
        </p:spPr>
        <p:txBody>
          <a:bodyPr/>
          <a:lstStyle>
            <a:lvl1pPr algn="ctr">
              <a:defRPr>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3FAA6091-7605-56E4-0EAD-9F7E80206A7B}"/>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C06823D3-86CB-8334-21E9-9A2E12A21E77}"/>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CF4B674C-F430-A1E8-7F8B-0FCDAAD7EE90}"/>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8" name="TextBox 7">
            <a:extLst>
              <a:ext uri="{FF2B5EF4-FFF2-40B4-BE49-F238E27FC236}">
                <a16:creationId xmlns:a16="http://schemas.microsoft.com/office/drawing/2014/main" id="{157672F7-426E-FCD6-6998-A01569800D6C}"/>
              </a:ext>
            </a:extLst>
          </p:cNvPr>
          <p:cNvSpPr txBox="1"/>
          <p:nvPr userDrawn="1"/>
        </p:nvSpPr>
        <p:spPr>
          <a:xfrm>
            <a:off x="978306" y="3511258"/>
            <a:ext cx="1103413" cy="692497"/>
          </a:xfrm>
          <a:prstGeom prst="rect">
            <a:avLst/>
          </a:prstGeom>
          <a:noFill/>
        </p:spPr>
        <p:txBody>
          <a:bodyPr wrap="square" rtlCol="0">
            <a:spAutoFit/>
          </a:bodyPr>
          <a:lstStyle/>
          <a:p>
            <a:r>
              <a:rPr lang="en-US" sz="3900" b="1" dirty="0">
                <a:solidFill>
                  <a:srgbClr val="D56C3B"/>
                </a:solidFill>
              </a:rPr>
              <a:t>475</a:t>
            </a:r>
          </a:p>
        </p:txBody>
      </p:sp>
      <p:cxnSp>
        <p:nvCxnSpPr>
          <p:cNvPr id="10" name="Straight Connector 9">
            <a:extLst>
              <a:ext uri="{FF2B5EF4-FFF2-40B4-BE49-F238E27FC236}">
                <a16:creationId xmlns:a16="http://schemas.microsoft.com/office/drawing/2014/main" id="{521C91EE-5A2E-B740-2310-D8632AD387D0}"/>
              </a:ext>
            </a:extLst>
          </p:cNvPr>
          <p:cNvCxnSpPr/>
          <p:nvPr userDrawn="1"/>
        </p:nvCxnSpPr>
        <p:spPr>
          <a:xfrm>
            <a:off x="2208179" y="3657600"/>
            <a:ext cx="0" cy="1527243"/>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F955E8F-FCA2-CBDD-E12B-8145C6E1B25C}"/>
              </a:ext>
            </a:extLst>
          </p:cNvPr>
          <p:cNvCxnSpPr/>
          <p:nvPr userDrawn="1"/>
        </p:nvCxnSpPr>
        <p:spPr>
          <a:xfrm>
            <a:off x="3599235" y="3657600"/>
            <a:ext cx="0" cy="1527243"/>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4E5E915-0256-1158-3F1D-818687C3F5F1}"/>
              </a:ext>
            </a:extLst>
          </p:cNvPr>
          <p:cNvCxnSpPr/>
          <p:nvPr userDrawn="1"/>
        </p:nvCxnSpPr>
        <p:spPr>
          <a:xfrm>
            <a:off x="4970835" y="3657600"/>
            <a:ext cx="0" cy="1527243"/>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0373E7C-C3D6-B219-579E-F1433E6762B9}"/>
              </a:ext>
            </a:extLst>
          </p:cNvPr>
          <p:cNvCxnSpPr/>
          <p:nvPr userDrawn="1"/>
        </p:nvCxnSpPr>
        <p:spPr>
          <a:xfrm>
            <a:off x="6342435" y="3657600"/>
            <a:ext cx="0" cy="1527243"/>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01615B8-5D6C-A966-769F-2870D451AC7D}"/>
              </a:ext>
            </a:extLst>
          </p:cNvPr>
          <p:cNvCxnSpPr/>
          <p:nvPr userDrawn="1"/>
        </p:nvCxnSpPr>
        <p:spPr>
          <a:xfrm>
            <a:off x="7723763" y="3657600"/>
            <a:ext cx="0" cy="1527243"/>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FEA9DD-E0C6-44BD-09AF-E7B9EC2F4080}"/>
              </a:ext>
            </a:extLst>
          </p:cNvPr>
          <p:cNvCxnSpPr/>
          <p:nvPr userDrawn="1"/>
        </p:nvCxnSpPr>
        <p:spPr>
          <a:xfrm>
            <a:off x="9105091" y="3657600"/>
            <a:ext cx="0" cy="1527243"/>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7242478-9EF2-746B-5D54-65C7F6E46015}"/>
              </a:ext>
            </a:extLst>
          </p:cNvPr>
          <p:cNvSpPr txBox="1"/>
          <p:nvPr userDrawn="1"/>
        </p:nvSpPr>
        <p:spPr>
          <a:xfrm>
            <a:off x="968577" y="4092735"/>
            <a:ext cx="1103413" cy="307777"/>
          </a:xfrm>
          <a:prstGeom prst="rect">
            <a:avLst/>
          </a:prstGeom>
          <a:noFill/>
        </p:spPr>
        <p:txBody>
          <a:bodyPr wrap="square" rtlCol="0">
            <a:spAutoFit/>
          </a:bodyPr>
          <a:lstStyle/>
          <a:p>
            <a:r>
              <a:rPr lang="en-US" sz="1400" b="0" dirty="0">
                <a:solidFill>
                  <a:schemeClr val="bg1"/>
                </a:solidFill>
              </a:rPr>
              <a:t>Attorneys</a:t>
            </a:r>
          </a:p>
        </p:txBody>
      </p:sp>
      <p:sp>
        <p:nvSpPr>
          <p:cNvPr id="17" name="TextBox 16">
            <a:extLst>
              <a:ext uri="{FF2B5EF4-FFF2-40B4-BE49-F238E27FC236}">
                <a16:creationId xmlns:a16="http://schemas.microsoft.com/office/drawing/2014/main" id="{A099215D-ED11-09A2-2828-0897D5E167AF}"/>
              </a:ext>
            </a:extLst>
          </p:cNvPr>
          <p:cNvSpPr txBox="1"/>
          <p:nvPr userDrawn="1"/>
        </p:nvSpPr>
        <p:spPr>
          <a:xfrm>
            <a:off x="2349906" y="3511258"/>
            <a:ext cx="1103413" cy="692497"/>
          </a:xfrm>
          <a:prstGeom prst="rect">
            <a:avLst/>
          </a:prstGeom>
          <a:noFill/>
        </p:spPr>
        <p:txBody>
          <a:bodyPr wrap="square" rtlCol="0">
            <a:spAutoFit/>
          </a:bodyPr>
          <a:lstStyle/>
          <a:p>
            <a:r>
              <a:rPr lang="en-US" sz="3900" b="1" dirty="0">
                <a:solidFill>
                  <a:schemeClr val="accent2"/>
                </a:solidFill>
              </a:rPr>
              <a:t>10</a:t>
            </a:r>
          </a:p>
        </p:txBody>
      </p:sp>
      <p:sp>
        <p:nvSpPr>
          <p:cNvPr id="18" name="TextBox 17">
            <a:extLst>
              <a:ext uri="{FF2B5EF4-FFF2-40B4-BE49-F238E27FC236}">
                <a16:creationId xmlns:a16="http://schemas.microsoft.com/office/drawing/2014/main" id="{BF89E4FB-3684-46D5-F74D-4B1715D13A92}"/>
              </a:ext>
            </a:extLst>
          </p:cNvPr>
          <p:cNvSpPr txBox="1"/>
          <p:nvPr userDrawn="1"/>
        </p:nvSpPr>
        <p:spPr>
          <a:xfrm>
            <a:off x="2340177" y="4092735"/>
            <a:ext cx="1103413" cy="523220"/>
          </a:xfrm>
          <a:prstGeom prst="rect">
            <a:avLst/>
          </a:prstGeom>
          <a:noFill/>
        </p:spPr>
        <p:txBody>
          <a:bodyPr wrap="square" rtlCol="0">
            <a:spAutoFit/>
          </a:bodyPr>
          <a:lstStyle/>
          <a:p>
            <a:r>
              <a:rPr lang="en-US" sz="1400" b="0" dirty="0">
                <a:solidFill>
                  <a:schemeClr val="bg1"/>
                </a:solidFill>
              </a:rPr>
              <a:t>Offices</a:t>
            </a:r>
            <a:br>
              <a:rPr lang="en-US" sz="1400" b="0" dirty="0">
                <a:solidFill>
                  <a:schemeClr val="bg1"/>
                </a:solidFill>
              </a:rPr>
            </a:br>
            <a:r>
              <a:rPr lang="en-US" sz="1400" b="0" dirty="0">
                <a:solidFill>
                  <a:schemeClr val="bg1"/>
                </a:solidFill>
              </a:rPr>
              <a:t>Nationwide</a:t>
            </a:r>
          </a:p>
        </p:txBody>
      </p:sp>
      <p:sp>
        <p:nvSpPr>
          <p:cNvPr id="19" name="TextBox 18">
            <a:extLst>
              <a:ext uri="{FF2B5EF4-FFF2-40B4-BE49-F238E27FC236}">
                <a16:creationId xmlns:a16="http://schemas.microsoft.com/office/drawing/2014/main" id="{0452532F-A905-4D77-44A8-B5BF52BADB3B}"/>
              </a:ext>
            </a:extLst>
          </p:cNvPr>
          <p:cNvSpPr txBox="1"/>
          <p:nvPr userDrawn="1"/>
        </p:nvSpPr>
        <p:spPr>
          <a:xfrm>
            <a:off x="3750689" y="3511258"/>
            <a:ext cx="1103413" cy="692497"/>
          </a:xfrm>
          <a:prstGeom prst="rect">
            <a:avLst/>
          </a:prstGeom>
          <a:noFill/>
        </p:spPr>
        <p:txBody>
          <a:bodyPr wrap="square" rtlCol="0">
            <a:spAutoFit/>
          </a:bodyPr>
          <a:lstStyle/>
          <a:p>
            <a:r>
              <a:rPr lang="en-US" sz="3900" b="1" dirty="0">
                <a:solidFill>
                  <a:schemeClr val="accent4">
                    <a:lumMod val="40000"/>
                    <a:lumOff val="60000"/>
                  </a:schemeClr>
                </a:solidFill>
              </a:rPr>
              <a:t>11</a:t>
            </a:r>
          </a:p>
        </p:txBody>
      </p:sp>
      <p:sp>
        <p:nvSpPr>
          <p:cNvPr id="20" name="TextBox 19">
            <a:extLst>
              <a:ext uri="{FF2B5EF4-FFF2-40B4-BE49-F238E27FC236}">
                <a16:creationId xmlns:a16="http://schemas.microsoft.com/office/drawing/2014/main" id="{DE2225E9-6B4A-B64A-48BA-CA19EA78173A}"/>
              </a:ext>
            </a:extLst>
          </p:cNvPr>
          <p:cNvSpPr txBox="1"/>
          <p:nvPr userDrawn="1"/>
        </p:nvSpPr>
        <p:spPr>
          <a:xfrm>
            <a:off x="3740960" y="4092735"/>
            <a:ext cx="1103413" cy="523220"/>
          </a:xfrm>
          <a:prstGeom prst="rect">
            <a:avLst/>
          </a:prstGeom>
          <a:noFill/>
        </p:spPr>
        <p:txBody>
          <a:bodyPr wrap="square" rtlCol="0">
            <a:spAutoFit/>
          </a:bodyPr>
          <a:lstStyle/>
          <a:p>
            <a:r>
              <a:rPr lang="en-US" sz="1400" b="0" dirty="0">
                <a:solidFill>
                  <a:schemeClr val="bg1"/>
                </a:solidFill>
              </a:rPr>
              <a:t>Core</a:t>
            </a:r>
            <a:br>
              <a:rPr lang="en-US" sz="1400" b="0" dirty="0">
                <a:solidFill>
                  <a:schemeClr val="bg1"/>
                </a:solidFill>
              </a:rPr>
            </a:br>
            <a:r>
              <a:rPr lang="en-US" sz="1400" b="0" dirty="0">
                <a:solidFill>
                  <a:schemeClr val="bg1"/>
                </a:solidFill>
              </a:rPr>
              <a:t>Practices</a:t>
            </a:r>
          </a:p>
        </p:txBody>
      </p:sp>
      <p:sp>
        <p:nvSpPr>
          <p:cNvPr id="21" name="TextBox 20">
            <a:extLst>
              <a:ext uri="{FF2B5EF4-FFF2-40B4-BE49-F238E27FC236}">
                <a16:creationId xmlns:a16="http://schemas.microsoft.com/office/drawing/2014/main" id="{10F9499B-8082-CCF7-2F8B-3E1DA2AC8ED1}"/>
              </a:ext>
            </a:extLst>
          </p:cNvPr>
          <p:cNvSpPr txBox="1"/>
          <p:nvPr userDrawn="1"/>
        </p:nvSpPr>
        <p:spPr>
          <a:xfrm>
            <a:off x="5141745" y="3511258"/>
            <a:ext cx="1103413" cy="692497"/>
          </a:xfrm>
          <a:prstGeom prst="rect">
            <a:avLst/>
          </a:prstGeom>
          <a:noFill/>
        </p:spPr>
        <p:txBody>
          <a:bodyPr wrap="square" rtlCol="0">
            <a:spAutoFit/>
          </a:bodyPr>
          <a:lstStyle/>
          <a:p>
            <a:r>
              <a:rPr lang="en-US" sz="3900" b="1" dirty="0">
                <a:solidFill>
                  <a:schemeClr val="accent3">
                    <a:lumMod val="40000"/>
                    <a:lumOff val="60000"/>
                  </a:schemeClr>
                </a:solidFill>
              </a:rPr>
              <a:t>24</a:t>
            </a:r>
          </a:p>
        </p:txBody>
      </p:sp>
      <p:sp>
        <p:nvSpPr>
          <p:cNvPr id="22" name="TextBox 21">
            <a:extLst>
              <a:ext uri="{FF2B5EF4-FFF2-40B4-BE49-F238E27FC236}">
                <a16:creationId xmlns:a16="http://schemas.microsoft.com/office/drawing/2014/main" id="{46ED1BB0-EA79-64F5-245B-A8B8CB8E6EB1}"/>
              </a:ext>
            </a:extLst>
          </p:cNvPr>
          <p:cNvSpPr txBox="1"/>
          <p:nvPr userDrawn="1"/>
        </p:nvSpPr>
        <p:spPr>
          <a:xfrm>
            <a:off x="5132016" y="4092735"/>
            <a:ext cx="1103413" cy="523220"/>
          </a:xfrm>
          <a:prstGeom prst="rect">
            <a:avLst/>
          </a:prstGeom>
          <a:noFill/>
        </p:spPr>
        <p:txBody>
          <a:bodyPr wrap="square" rtlCol="0">
            <a:spAutoFit/>
          </a:bodyPr>
          <a:lstStyle/>
          <a:p>
            <a:r>
              <a:rPr lang="en-US" sz="1400" b="0" dirty="0">
                <a:solidFill>
                  <a:schemeClr val="bg1"/>
                </a:solidFill>
              </a:rPr>
              <a:t>Areas</a:t>
            </a:r>
            <a:br>
              <a:rPr lang="en-US" sz="1400" b="0" dirty="0">
                <a:solidFill>
                  <a:schemeClr val="bg1"/>
                </a:solidFill>
              </a:rPr>
            </a:br>
            <a:r>
              <a:rPr lang="en-US" sz="1400" b="0" dirty="0">
                <a:solidFill>
                  <a:schemeClr val="bg1"/>
                </a:solidFill>
              </a:rPr>
              <a:t>of Focus</a:t>
            </a:r>
          </a:p>
        </p:txBody>
      </p:sp>
      <p:sp>
        <p:nvSpPr>
          <p:cNvPr id="23" name="TextBox 22">
            <a:extLst>
              <a:ext uri="{FF2B5EF4-FFF2-40B4-BE49-F238E27FC236}">
                <a16:creationId xmlns:a16="http://schemas.microsoft.com/office/drawing/2014/main" id="{3FD4A033-FBE5-E938-9FF6-FE4DA6777D6A}"/>
              </a:ext>
            </a:extLst>
          </p:cNvPr>
          <p:cNvSpPr txBox="1"/>
          <p:nvPr userDrawn="1"/>
        </p:nvSpPr>
        <p:spPr>
          <a:xfrm>
            <a:off x="6386886" y="3511258"/>
            <a:ext cx="1327147" cy="692497"/>
          </a:xfrm>
          <a:prstGeom prst="rect">
            <a:avLst/>
          </a:prstGeom>
          <a:noFill/>
        </p:spPr>
        <p:txBody>
          <a:bodyPr wrap="square" rtlCol="0">
            <a:spAutoFit/>
          </a:bodyPr>
          <a:lstStyle/>
          <a:p>
            <a:r>
              <a:rPr lang="en-US" sz="3900" b="1" dirty="0">
                <a:solidFill>
                  <a:schemeClr val="accent5"/>
                </a:solidFill>
              </a:rPr>
              <a:t>#117</a:t>
            </a:r>
          </a:p>
        </p:txBody>
      </p:sp>
      <p:sp>
        <p:nvSpPr>
          <p:cNvPr id="24" name="TextBox 23">
            <a:extLst>
              <a:ext uri="{FF2B5EF4-FFF2-40B4-BE49-F238E27FC236}">
                <a16:creationId xmlns:a16="http://schemas.microsoft.com/office/drawing/2014/main" id="{D9CB3175-DEF8-6F02-C477-DF39637895BA}"/>
              </a:ext>
            </a:extLst>
          </p:cNvPr>
          <p:cNvSpPr txBox="1"/>
          <p:nvPr userDrawn="1"/>
        </p:nvSpPr>
        <p:spPr>
          <a:xfrm>
            <a:off x="6377157" y="4092735"/>
            <a:ext cx="1249327" cy="307777"/>
          </a:xfrm>
          <a:prstGeom prst="rect">
            <a:avLst/>
          </a:prstGeom>
          <a:noFill/>
        </p:spPr>
        <p:txBody>
          <a:bodyPr wrap="square" rtlCol="0">
            <a:spAutoFit/>
          </a:bodyPr>
          <a:lstStyle/>
          <a:p>
            <a:r>
              <a:rPr lang="en-US" sz="1400" b="0" i="1" dirty="0" err="1">
                <a:solidFill>
                  <a:schemeClr val="bg1"/>
                </a:solidFill>
              </a:rPr>
              <a:t>AmLaw</a:t>
            </a:r>
            <a:r>
              <a:rPr lang="en-US" sz="1400" b="0" i="1" dirty="0">
                <a:solidFill>
                  <a:schemeClr val="bg1"/>
                </a:solidFill>
              </a:rPr>
              <a:t> 200</a:t>
            </a:r>
          </a:p>
        </p:txBody>
      </p:sp>
      <p:sp>
        <p:nvSpPr>
          <p:cNvPr id="25" name="TextBox 24">
            <a:extLst>
              <a:ext uri="{FF2B5EF4-FFF2-40B4-BE49-F238E27FC236}">
                <a16:creationId xmlns:a16="http://schemas.microsoft.com/office/drawing/2014/main" id="{D5982DCB-3A3A-76FC-BE24-2D346FCD6771}"/>
              </a:ext>
            </a:extLst>
          </p:cNvPr>
          <p:cNvSpPr txBox="1"/>
          <p:nvPr userDrawn="1"/>
        </p:nvSpPr>
        <p:spPr>
          <a:xfrm>
            <a:off x="7797397" y="3511258"/>
            <a:ext cx="1103413" cy="692497"/>
          </a:xfrm>
          <a:prstGeom prst="rect">
            <a:avLst/>
          </a:prstGeom>
          <a:noFill/>
        </p:spPr>
        <p:txBody>
          <a:bodyPr wrap="square" rtlCol="0">
            <a:spAutoFit/>
          </a:bodyPr>
          <a:lstStyle/>
          <a:p>
            <a:r>
              <a:rPr lang="en-US" sz="3900" b="1" dirty="0">
                <a:solidFill>
                  <a:srgbClr val="D56C3B"/>
                </a:solidFill>
              </a:rPr>
              <a:t>43</a:t>
            </a:r>
          </a:p>
        </p:txBody>
      </p:sp>
      <p:sp>
        <p:nvSpPr>
          <p:cNvPr id="26" name="TextBox 25">
            <a:extLst>
              <a:ext uri="{FF2B5EF4-FFF2-40B4-BE49-F238E27FC236}">
                <a16:creationId xmlns:a16="http://schemas.microsoft.com/office/drawing/2014/main" id="{E5643633-2FBE-2718-0B65-1E23E143D089}"/>
              </a:ext>
            </a:extLst>
          </p:cNvPr>
          <p:cNvSpPr txBox="1"/>
          <p:nvPr userDrawn="1"/>
        </p:nvSpPr>
        <p:spPr>
          <a:xfrm>
            <a:off x="7787668" y="4092735"/>
            <a:ext cx="1317421" cy="738664"/>
          </a:xfrm>
          <a:prstGeom prst="rect">
            <a:avLst/>
          </a:prstGeom>
          <a:noFill/>
        </p:spPr>
        <p:txBody>
          <a:bodyPr wrap="square" rtlCol="0">
            <a:spAutoFit/>
          </a:bodyPr>
          <a:lstStyle/>
          <a:p>
            <a:r>
              <a:rPr lang="en-US" sz="1400" b="0" dirty="0">
                <a:solidFill>
                  <a:schemeClr val="bg1"/>
                </a:solidFill>
              </a:rPr>
              <a:t>Attorneys</a:t>
            </a:r>
            <a:br>
              <a:rPr lang="en-US" sz="1400" b="0" dirty="0">
                <a:solidFill>
                  <a:schemeClr val="bg1"/>
                </a:solidFill>
              </a:rPr>
            </a:br>
            <a:r>
              <a:rPr lang="en-US" sz="1400" b="0" dirty="0">
                <a:solidFill>
                  <a:schemeClr val="bg1"/>
                </a:solidFill>
              </a:rPr>
              <a:t>recognized</a:t>
            </a:r>
            <a:br>
              <a:rPr lang="en-US" sz="1400" b="0" dirty="0">
                <a:solidFill>
                  <a:schemeClr val="bg1"/>
                </a:solidFill>
              </a:rPr>
            </a:br>
            <a:r>
              <a:rPr lang="en-US" sz="1400" b="0" i="1" dirty="0">
                <a:solidFill>
                  <a:schemeClr val="bg1"/>
                </a:solidFill>
              </a:rPr>
              <a:t>by Chambers</a:t>
            </a:r>
          </a:p>
        </p:txBody>
      </p:sp>
      <p:sp>
        <p:nvSpPr>
          <p:cNvPr id="27" name="TextBox 26">
            <a:extLst>
              <a:ext uri="{FF2B5EF4-FFF2-40B4-BE49-F238E27FC236}">
                <a16:creationId xmlns:a16="http://schemas.microsoft.com/office/drawing/2014/main" id="{DB4B7CC0-3FB3-8FA0-107C-4B0A61A7D667}"/>
              </a:ext>
            </a:extLst>
          </p:cNvPr>
          <p:cNvSpPr txBox="1"/>
          <p:nvPr userDrawn="1"/>
        </p:nvSpPr>
        <p:spPr>
          <a:xfrm>
            <a:off x="9237088" y="3511258"/>
            <a:ext cx="2348551" cy="523220"/>
          </a:xfrm>
          <a:prstGeom prst="rect">
            <a:avLst/>
          </a:prstGeom>
          <a:noFill/>
        </p:spPr>
        <p:txBody>
          <a:bodyPr wrap="square" rtlCol="0">
            <a:spAutoFit/>
          </a:bodyPr>
          <a:lstStyle/>
          <a:p>
            <a:r>
              <a:rPr lang="en-US" sz="2800" b="1" dirty="0">
                <a:solidFill>
                  <a:schemeClr val="accent2"/>
                </a:solidFill>
              </a:rPr>
              <a:t>A-Team</a:t>
            </a:r>
          </a:p>
        </p:txBody>
      </p:sp>
      <p:sp>
        <p:nvSpPr>
          <p:cNvPr id="28" name="TextBox 27">
            <a:extLst>
              <a:ext uri="{FF2B5EF4-FFF2-40B4-BE49-F238E27FC236}">
                <a16:creationId xmlns:a16="http://schemas.microsoft.com/office/drawing/2014/main" id="{476D6D29-C608-FA74-088F-B2E3C7026551}"/>
              </a:ext>
            </a:extLst>
          </p:cNvPr>
          <p:cNvSpPr txBox="1"/>
          <p:nvPr userDrawn="1"/>
        </p:nvSpPr>
        <p:spPr>
          <a:xfrm>
            <a:off x="9227360" y="4092735"/>
            <a:ext cx="1103413" cy="738664"/>
          </a:xfrm>
          <a:prstGeom prst="rect">
            <a:avLst/>
          </a:prstGeom>
          <a:noFill/>
        </p:spPr>
        <p:txBody>
          <a:bodyPr wrap="square" rtlCol="0">
            <a:spAutoFit/>
          </a:bodyPr>
          <a:lstStyle/>
          <a:p>
            <a:r>
              <a:rPr lang="en-US" sz="1400" b="0" dirty="0">
                <a:solidFill>
                  <a:schemeClr val="bg1"/>
                </a:solidFill>
              </a:rPr>
              <a:t>BRI Client </a:t>
            </a:r>
            <a:br>
              <a:rPr lang="en-US" sz="1400" b="0" dirty="0">
                <a:solidFill>
                  <a:schemeClr val="bg1"/>
                </a:solidFill>
              </a:rPr>
            </a:br>
            <a:r>
              <a:rPr lang="en-US" sz="1400" b="0" dirty="0">
                <a:solidFill>
                  <a:schemeClr val="bg1"/>
                </a:solidFill>
              </a:rPr>
              <a:t>Service</a:t>
            </a:r>
            <a:br>
              <a:rPr lang="en-US" sz="1400" b="0" dirty="0">
                <a:solidFill>
                  <a:schemeClr val="bg1"/>
                </a:solidFill>
              </a:rPr>
            </a:br>
            <a:r>
              <a:rPr lang="en-US" sz="1400" b="0" dirty="0">
                <a:solidFill>
                  <a:schemeClr val="bg1"/>
                </a:solidFill>
              </a:rPr>
              <a:t>A-Team</a:t>
            </a:r>
          </a:p>
        </p:txBody>
      </p:sp>
    </p:spTree>
    <p:extLst>
      <p:ext uri="{BB962C8B-B14F-4D97-AF65-F5344CB8AC3E}">
        <p14:creationId xmlns:p14="http://schemas.microsoft.com/office/powerpoint/2010/main" val="74610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ccloades Gray Bar Lef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D97CF49-0C5F-F16D-264E-AD51EC0E74DF}"/>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8060E9A6-8613-7C7D-B7E3-C713A0E3659D}"/>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D379CD5C-4802-13D9-6B49-FAD6079E8E04}"/>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8" name="object 9">
            <a:extLst>
              <a:ext uri="{FF2B5EF4-FFF2-40B4-BE49-F238E27FC236}">
                <a16:creationId xmlns:a16="http://schemas.microsoft.com/office/drawing/2014/main" id="{C25DE9EF-F87C-46FB-3843-FD9FFB57A215}"/>
              </a:ext>
            </a:extLst>
          </p:cNvPr>
          <p:cNvSpPr txBox="1">
            <a:spLocks/>
          </p:cNvSpPr>
          <p:nvPr userDrawn="1"/>
        </p:nvSpPr>
        <p:spPr>
          <a:xfrm>
            <a:off x="4025288" y="626717"/>
            <a:ext cx="875030" cy="574675"/>
          </a:xfrm>
          <a:prstGeom prst="rect">
            <a:avLst/>
          </a:prstGeom>
        </p:spPr>
        <p:txBody>
          <a:bodyPr vert="horz" wrap="square" lIns="0" tIns="12700" rIns="0" bIns="0" rtlCol="0" anchor="ctr">
            <a:spAutoFit/>
          </a:bodyPr>
          <a:lstStyle>
            <a:lvl1pPr algn="l" defTabSz="914400" rtl="0" eaLnBrk="1" latinLnBrk="0" hangingPunct="1">
              <a:lnSpc>
                <a:spcPct val="90000"/>
              </a:lnSpc>
              <a:spcBef>
                <a:spcPct val="0"/>
              </a:spcBef>
              <a:buNone/>
              <a:defRPr sz="3400" b="1" i="0" kern="1200">
                <a:solidFill>
                  <a:schemeClr val="accent1"/>
                </a:solidFill>
                <a:latin typeface="Arial" panose="020B0604020202020204" pitchFamily="34" charset="0"/>
                <a:ea typeface="+mj-ea"/>
                <a:cs typeface="Arial" panose="020B0604020202020204" pitchFamily="34" charset="0"/>
              </a:defRPr>
            </a:lvl1pPr>
          </a:lstStyle>
          <a:p>
            <a:pPr marL="12700">
              <a:lnSpc>
                <a:spcPct val="100000"/>
              </a:lnSpc>
              <a:spcBef>
                <a:spcPts val="100"/>
              </a:spcBef>
            </a:pPr>
            <a:r>
              <a:rPr lang="en-US" sz="3600" b="1" spc="-60" dirty="0">
                <a:solidFill>
                  <a:srgbClr val="545477"/>
                </a:solidFill>
                <a:latin typeface="Arial" panose="020B0604020202020204" pitchFamily="34" charset="0"/>
                <a:cs typeface="Arial" panose="020B0604020202020204" pitchFamily="34" charset="0"/>
              </a:rPr>
              <a:t>475</a:t>
            </a:r>
            <a:endParaRPr lang="en-US" sz="3600" b="1" dirty="0">
              <a:latin typeface="Arial" panose="020B0604020202020204" pitchFamily="34" charset="0"/>
              <a:cs typeface="Arial" panose="020B0604020202020204" pitchFamily="34" charset="0"/>
            </a:endParaRPr>
          </a:p>
        </p:txBody>
      </p:sp>
      <p:sp>
        <p:nvSpPr>
          <p:cNvPr id="9" name="object 10">
            <a:extLst>
              <a:ext uri="{FF2B5EF4-FFF2-40B4-BE49-F238E27FC236}">
                <a16:creationId xmlns:a16="http://schemas.microsoft.com/office/drawing/2014/main" id="{DCDE6AB6-4FDC-903F-1F32-B67F777DF876}"/>
              </a:ext>
            </a:extLst>
          </p:cNvPr>
          <p:cNvSpPr txBox="1"/>
          <p:nvPr userDrawn="1"/>
        </p:nvSpPr>
        <p:spPr>
          <a:xfrm>
            <a:off x="4025288" y="1125837"/>
            <a:ext cx="676275" cy="180819"/>
          </a:xfrm>
          <a:prstGeom prst="rect">
            <a:avLst/>
          </a:prstGeom>
        </p:spPr>
        <p:txBody>
          <a:bodyPr vert="horz" wrap="square" lIns="0" tIns="11430" rIns="0" bIns="0" rtlCol="0">
            <a:spAutoFit/>
          </a:bodyPr>
          <a:lstStyle/>
          <a:p>
            <a:pPr marL="12700">
              <a:lnSpc>
                <a:spcPct val="100000"/>
              </a:lnSpc>
              <a:spcBef>
                <a:spcPts val="90"/>
              </a:spcBef>
            </a:pPr>
            <a:r>
              <a:rPr sz="1100" spc="-35" dirty="0">
                <a:solidFill>
                  <a:srgbClr val="231F20"/>
                </a:solidFill>
                <a:latin typeface="Arial" panose="020B0604020202020204" pitchFamily="34" charset="0"/>
                <a:cs typeface="Arial" panose="020B0604020202020204" pitchFamily="34" charset="0"/>
              </a:rPr>
              <a:t>Attorneys</a:t>
            </a:r>
            <a:endParaRPr sz="1100">
              <a:latin typeface="Arial" panose="020B0604020202020204" pitchFamily="34" charset="0"/>
              <a:cs typeface="Arial" panose="020B0604020202020204" pitchFamily="34" charset="0"/>
            </a:endParaRPr>
          </a:p>
        </p:txBody>
      </p:sp>
      <p:sp>
        <p:nvSpPr>
          <p:cNvPr id="10" name="object 11">
            <a:extLst>
              <a:ext uri="{FF2B5EF4-FFF2-40B4-BE49-F238E27FC236}">
                <a16:creationId xmlns:a16="http://schemas.microsoft.com/office/drawing/2014/main" id="{33F785E3-9A52-E87C-93D3-CC7B88103C0A}"/>
              </a:ext>
            </a:extLst>
          </p:cNvPr>
          <p:cNvSpPr txBox="1"/>
          <p:nvPr userDrawn="1"/>
        </p:nvSpPr>
        <p:spPr>
          <a:xfrm>
            <a:off x="5887740" y="626717"/>
            <a:ext cx="538480" cy="574675"/>
          </a:xfrm>
          <a:prstGeom prst="rect">
            <a:avLst/>
          </a:prstGeom>
        </p:spPr>
        <p:txBody>
          <a:bodyPr vert="horz" wrap="square" lIns="0" tIns="12700" rIns="0" bIns="0" rtlCol="0">
            <a:spAutoFit/>
          </a:bodyPr>
          <a:lstStyle/>
          <a:p>
            <a:pPr marL="12700">
              <a:lnSpc>
                <a:spcPct val="100000"/>
              </a:lnSpc>
              <a:spcBef>
                <a:spcPts val="100"/>
              </a:spcBef>
            </a:pPr>
            <a:r>
              <a:rPr sz="3600" b="1" spc="-25" dirty="0">
                <a:solidFill>
                  <a:srgbClr val="D56D3C"/>
                </a:solidFill>
                <a:latin typeface="Arial" panose="020B0604020202020204" pitchFamily="34" charset="0"/>
                <a:cs typeface="Arial" panose="020B0604020202020204" pitchFamily="34" charset="0"/>
              </a:rPr>
              <a:t>10</a:t>
            </a:r>
            <a:endParaRPr sz="3600" b="1" dirty="0">
              <a:latin typeface="Arial" panose="020B0604020202020204" pitchFamily="34" charset="0"/>
              <a:cs typeface="Arial" panose="020B0604020202020204" pitchFamily="34" charset="0"/>
            </a:endParaRPr>
          </a:p>
        </p:txBody>
      </p:sp>
      <p:sp>
        <p:nvSpPr>
          <p:cNvPr id="11" name="object 12">
            <a:extLst>
              <a:ext uri="{FF2B5EF4-FFF2-40B4-BE49-F238E27FC236}">
                <a16:creationId xmlns:a16="http://schemas.microsoft.com/office/drawing/2014/main" id="{8016954C-BF02-660F-3FB2-5ACFC4E6D7D4}"/>
              </a:ext>
            </a:extLst>
          </p:cNvPr>
          <p:cNvSpPr txBox="1"/>
          <p:nvPr userDrawn="1"/>
        </p:nvSpPr>
        <p:spPr>
          <a:xfrm>
            <a:off x="5887740" y="1111988"/>
            <a:ext cx="781685" cy="361959"/>
          </a:xfrm>
          <a:prstGeom prst="rect">
            <a:avLst/>
          </a:prstGeom>
        </p:spPr>
        <p:txBody>
          <a:bodyPr vert="horz" wrap="square" lIns="0" tIns="12700" rIns="0" bIns="0" rtlCol="0">
            <a:spAutoFit/>
          </a:bodyPr>
          <a:lstStyle/>
          <a:p>
            <a:pPr marL="12700" marR="5080">
              <a:lnSpc>
                <a:spcPct val="107400"/>
              </a:lnSpc>
              <a:spcBef>
                <a:spcPts val="100"/>
              </a:spcBef>
            </a:pPr>
            <a:r>
              <a:rPr sz="1100" spc="-10" dirty="0">
                <a:solidFill>
                  <a:srgbClr val="231F20"/>
                </a:solidFill>
                <a:latin typeface="Arial" panose="020B0604020202020204" pitchFamily="34" charset="0"/>
                <a:cs typeface="Arial" panose="020B0604020202020204" pitchFamily="34" charset="0"/>
              </a:rPr>
              <a:t>Offices </a:t>
            </a:r>
            <a:r>
              <a:rPr sz="1100" spc="-40" dirty="0">
                <a:solidFill>
                  <a:srgbClr val="231F20"/>
                </a:solidFill>
                <a:latin typeface="Arial" panose="020B0604020202020204" pitchFamily="34" charset="0"/>
                <a:cs typeface="Arial" panose="020B0604020202020204" pitchFamily="34" charset="0"/>
              </a:rPr>
              <a:t>Nationwide</a:t>
            </a:r>
            <a:endParaRPr sz="1100" dirty="0">
              <a:latin typeface="Arial" panose="020B0604020202020204" pitchFamily="34" charset="0"/>
              <a:cs typeface="Arial" panose="020B0604020202020204" pitchFamily="34" charset="0"/>
            </a:endParaRPr>
          </a:p>
        </p:txBody>
      </p:sp>
      <p:sp>
        <p:nvSpPr>
          <p:cNvPr id="12" name="object 13">
            <a:extLst>
              <a:ext uri="{FF2B5EF4-FFF2-40B4-BE49-F238E27FC236}">
                <a16:creationId xmlns:a16="http://schemas.microsoft.com/office/drawing/2014/main" id="{4C681645-B954-1346-B1F5-AC9FBAA3829C}"/>
              </a:ext>
            </a:extLst>
          </p:cNvPr>
          <p:cNvSpPr txBox="1"/>
          <p:nvPr userDrawn="1"/>
        </p:nvSpPr>
        <p:spPr>
          <a:xfrm>
            <a:off x="7762378" y="626717"/>
            <a:ext cx="1219834" cy="564257"/>
          </a:xfrm>
          <a:prstGeom prst="rect">
            <a:avLst/>
          </a:prstGeom>
        </p:spPr>
        <p:txBody>
          <a:bodyPr vert="horz" wrap="square" lIns="0" tIns="12700" rIns="0" bIns="0" rtlCol="0">
            <a:spAutoFit/>
          </a:bodyPr>
          <a:lstStyle/>
          <a:p>
            <a:pPr marL="12700">
              <a:lnSpc>
                <a:spcPts val="4310"/>
              </a:lnSpc>
              <a:spcBef>
                <a:spcPts val="100"/>
              </a:spcBef>
            </a:pPr>
            <a:r>
              <a:rPr sz="3600" b="1" spc="-20" dirty="0">
                <a:solidFill>
                  <a:srgbClr val="4FA045"/>
                </a:solidFill>
                <a:latin typeface="Arial" panose="020B0604020202020204" pitchFamily="34" charset="0"/>
                <a:cs typeface="Arial" panose="020B0604020202020204" pitchFamily="34" charset="0"/>
              </a:rPr>
              <a:t>#117</a:t>
            </a:r>
            <a:endParaRPr sz="3600" b="1" dirty="0">
              <a:latin typeface="Arial" panose="020B0604020202020204" pitchFamily="34" charset="0"/>
              <a:cs typeface="Arial" panose="020B0604020202020204" pitchFamily="34" charset="0"/>
            </a:endParaRPr>
          </a:p>
        </p:txBody>
      </p:sp>
      <p:sp>
        <p:nvSpPr>
          <p:cNvPr id="13" name="object 14">
            <a:extLst>
              <a:ext uri="{FF2B5EF4-FFF2-40B4-BE49-F238E27FC236}">
                <a16:creationId xmlns:a16="http://schemas.microsoft.com/office/drawing/2014/main" id="{074DD34A-71E4-FFDA-9181-2DD4500099EA}"/>
              </a:ext>
            </a:extLst>
          </p:cNvPr>
          <p:cNvSpPr txBox="1"/>
          <p:nvPr userDrawn="1"/>
        </p:nvSpPr>
        <p:spPr>
          <a:xfrm>
            <a:off x="9676903" y="666402"/>
            <a:ext cx="1539875" cy="527050"/>
          </a:xfrm>
          <a:prstGeom prst="rect">
            <a:avLst/>
          </a:prstGeom>
        </p:spPr>
        <p:txBody>
          <a:bodyPr vert="horz" wrap="square" lIns="0" tIns="11430" rIns="0" bIns="0" rtlCol="0">
            <a:spAutoFit/>
          </a:bodyPr>
          <a:lstStyle/>
          <a:p>
            <a:pPr marL="12700">
              <a:lnSpc>
                <a:spcPct val="100000"/>
              </a:lnSpc>
              <a:spcBef>
                <a:spcPts val="90"/>
              </a:spcBef>
            </a:pPr>
            <a:r>
              <a:rPr sz="3300" b="1" spc="-305" dirty="0">
                <a:solidFill>
                  <a:srgbClr val="316094"/>
                </a:solidFill>
                <a:latin typeface="Arial" panose="020B0604020202020204" pitchFamily="34" charset="0"/>
                <a:cs typeface="Arial" panose="020B0604020202020204" pitchFamily="34" charset="0"/>
              </a:rPr>
              <a:t>A-</a:t>
            </a:r>
            <a:r>
              <a:rPr sz="3300" b="1" spc="-150" dirty="0">
                <a:solidFill>
                  <a:srgbClr val="316094"/>
                </a:solidFill>
                <a:latin typeface="Arial" panose="020B0604020202020204" pitchFamily="34" charset="0"/>
                <a:cs typeface="Arial" panose="020B0604020202020204" pitchFamily="34" charset="0"/>
              </a:rPr>
              <a:t>Team</a:t>
            </a:r>
            <a:endParaRPr sz="3300" b="1" dirty="0">
              <a:latin typeface="Arial" panose="020B0604020202020204" pitchFamily="34" charset="0"/>
              <a:cs typeface="Arial" panose="020B0604020202020204" pitchFamily="34" charset="0"/>
            </a:endParaRPr>
          </a:p>
        </p:txBody>
      </p:sp>
      <p:sp>
        <p:nvSpPr>
          <p:cNvPr id="14" name="object 15">
            <a:extLst>
              <a:ext uri="{FF2B5EF4-FFF2-40B4-BE49-F238E27FC236}">
                <a16:creationId xmlns:a16="http://schemas.microsoft.com/office/drawing/2014/main" id="{6B184D0F-B40C-E19F-6473-8D9DB372C071}"/>
              </a:ext>
            </a:extLst>
          </p:cNvPr>
          <p:cNvSpPr txBox="1"/>
          <p:nvPr userDrawn="1"/>
        </p:nvSpPr>
        <p:spPr>
          <a:xfrm>
            <a:off x="9676903" y="1125837"/>
            <a:ext cx="1276985" cy="197490"/>
          </a:xfrm>
          <a:prstGeom prst="rect">
            <a:avLst/>
          </a:prstGeom>
        </p:spPr>
        <p:txBody>
          <a:bodyPr vert="horz" wrap="square" lIns="0" tIns="12700" rIns="0" bIns="0" rtlCol="0">
            <a:spAutoFit/>
          </a:bodyPr>
          <a:lstStyle/>
          <a:p>
            <a:pPr marL="12700">
              <a:lnSpc>
                <a:spcPct val="100000"/>
              </a:lnSpc>
              <a:spcBef>
                <a:spcPts val="100"/>
              </a:spcBef>
            </a:pPr>
            <a:r>
              <a:rPr sz="1200" i="1" spc="-30" dirty="0">
                <a:solidFill>
                  <a:srgbClr val="231F20"/>
                </a:solidFill>
                <a:latin typeface="Arial" panose="020B0604020202020204" pitchFamily="34" charset="0"/>
                <a:cs typeface="Arial" panose="020B0604020202020204" pitchFamily="34" charset="0"/>
              </a:rPr>
              <a:t>BTI</a:t>
            </a:r>
            <a:r>
              <a:rPr sz="1200" i="1" spc="-60" dirty="0">
                <a:solidFill>
                  <a:srgbClr val="231F20"/>
                </a:solidFill>
                <a:latin typeface="Arial" panose="020B0604020202020204" pitchFamily="34" charset="0"/>
                <a:cs typeface="Arial" panose="020B0604020202020204" pitchFamily="34" charset="0"/>
              </a:rPr>
              <a:t> </a:t>
            </a:r>
            <a:r>
              <a:rPr sz="1200" i="1" spc="-20" dirty="0">
                <a:solidFill>
                  <a:srgbClr val="231F20"/>
                </a:solidFill>
                <a:latin typeface="Arial" panose="020B0604020202020204" pitchFamily="34" charset="0"/>
                <a:cs typeface="Arial" panose="020B0604020202020204" pitchFamily="34" charset="0"/>
              </a:rPr>
              <a:t>Client</a:t>
            </a:r>
            <a:r>
              <a:rPr sz="1200" i="1" spc="-55" dirty="0">
                <a:solidFill>
                  <a:srgbClr val="231F20"/>
                </a:solidFill>
                <a:latin typeface="Arial" panose="020B0604020202020204" pitchFamily="34" charset="0"/>
                <a:cs typeface="Arial" panose="020B0604020202020204" pitchFamily="34" charset="0"/>
              </a:rPr>
              <a:t> </a:t>
            </a:r>
            <a:r>
              <a:rPr sz="1200" i="1" spc="-20" dirty="0">
                <a:solidFill>
                  <a:srgbClr val="231F20"/>
                </a:solidFill>
                <a:latin typeface="Arial" panose="020B0604020202020204" pitchFamily="34" charset="0"/>
                <a:cs typeface="Arial" panose="020B0604020202020204" pitchFamily="34" charset="0"/>
              </a:rPr>
              <a:t>Service</a:t>
            </a:r>
            <a:endParaRPr sz="1200" dirty="0">
              <a:latin typeface="Arial" panose="020B0604020202020204" pitchFamily="34" charset="0"/>
              <a:cs typeface="Arial" panose="020B0604020202020204" pitchFamily="34" charset="0"/>
            </a:endParaRPr>
          </a:p>
        </p:txBody>
      </p:sp>
      <p:sp>
        <p:nvSpPr>
          <p:cNvPr id="15" name="object 16">
            <a:extLst>
              <a:ext uri="{FF2B5EF4-FFF2-40B4-BE49-F238E27FC236}">
                <a16:creationId xmlns:a16="http://schemas.microsoft.com/office/drawing/2014/main" id="{BE7B6196-FE6B-500A-1326-B1AF869AA63F}"/>
              </a:ext>
            </a:extLst>
          </p:cNvPr>
          <p:cNvSpPr txBox="1"/>
          <p:nvPr userDrawn="1"/>
        </p:nvSpPr>
        <p:spPr>
          <a:xfrm>
            <a:off x="4025288" y="1994336"/>
            <a:ext cx="620395" cy="574675"/>
          </a:xfrm>
          <a:prstGeom prst="rect">
            <a:avLst/>
          </a:prstGeom>
        </p:spPr>
        <p:txBody>
          <a:bodyPr vert="horz" wrap="square" lIns="0" tIns="12700" rIns="0" bIns="0" rtlCol="0">
            <a:spAutoFit/>
          </a:bodyPr>
          <a:lstStyle/>
          <a:p>
            <a:pPr marL="12700">
              <a:lnSpc>
                <a:spcPct val="100000"/>
              </a:lnSpc>
              <a:spcBef>
                <a:spcPts val="100"/>
              </a:spcBef>
            </a:pPr>
            <a:r>
              <a:rPr sz="3600" b="1" spc="-25" dirty="0">
                <a:solidFill>
                  <a:srgbClr val="4FA045"/>
                </a:solidFill>
                <a:latin typeface="Arial" panose="020B0604020202020204" pitchFamily="34" charset="0"/>
                <a:cs typeface="Arial" panose="020B0604020202020204" pitchFamily="34" charset="0"/>
              </a:rPr>
              <a:t>43</a:t>
            </a:r>
            <a:endParaRPr sz="3600" b="1" dirty="0">
              <a:latin typeface="Arial" panose="020B0604020202020204" pitchFamily="34" charset="0"/>
              <a:cs typeface="Arial" panose="020B0604020202020204" pitchFamily="34" charset="0"/>
            </a:endParaRPr>
          </a:p>
        </p:txBody>
      </p:sp>
      <p:sp>
        <p:nvSpPr>
          <p:cNvPr id="16" name="object 17">
            <a:extLst>
              <a:ext uri="{FF2B5EF4-FFF2-40B4-BE49-F238E27FC236}">
                <a16:creationId xmlns:a16="http://schemas.microsoft.com/office/drawing/2014/main" id="{084223A7-1996-664D-4217-521CCA72C6D6}"/>
              </a:ext>
            </a:extLst>
          </p:cNvPr>
          <p:cNvSpPr txBox="1"/>
          <p:nvPr userDrawn="1"/>
        </p:nvSpPr>
        <p:spPr>
          <a:xfrm>
            <a:off x="4025288" y="2479606"/>
            <a:ext cx="895985" cy="543097"/>
          </a:xfrm>
          <a:prstGeom prst="rect">
            <a:avLst/>
          </a:prstGeom>
        </p:spPr>
        <p:txBody>
          <a:bodyPr vert="horz" wrap="square" lIns="0" tIns="12700" rIns="0" bIns="0" rtlCol="0">
            <a:spAutoFit/>
          </a:bodyPr>
          <a:lstStyle/>
          <a:p>
            <a:pPr marL="12700" marR="5080">
              <a:lnSpc>
                <a:spcPct val="107400"/>
              </a:lnSpc>
              <a:spcBef>
                <a:spcPts val="100"/>
              </a:spcBef>
            </a:pPr>
            <a:r>
              <a:rPr sz="1100" spc="-10" dirty="0">
                <a:solidFill>
                  <a:srgbClr val="231F20"/>
                </a:solidFill>
                <a:latin typeface="Arial" panose="020B0604020202020204" pitchFamily="34" charset="0"/>
                <a:cs typeface="Arial" panose="020B0604020202020204" pitchFamily="34" charset="0"/>
              </a:rPr>
              <a:t>Attorneys Recognized </a:t>
            </a:r>
            <a:r>
              <a:rPr sz="1100" i="1" spc="-30" dirty="0">
                <a:solidFill>
                  <a:srgbClr val="231F20"/>
                </a:solidFill>
                <a:latin typeface="Arial" panose="020B0604020202020204" pitchFamily="34" charset="0"/>
                <a:cs typeface="Arial" panose="020B0604020202020204" pitchFamily="34" charset="0"/>
              </a:rPr>
              <a:t>by</a:t>
            </a:r>
            <a:r>
              <a:rPr sz="1100" i="1" spc="-45" dirty="0">
                <a:solidFill>
                  <a:srgbClr val="231F20"/>
                </a:solidFill>
                <a:latin typeface="Arial" panose="020B0604020202020204" pitchFamily="34" charset="0"/>
                <a:cs typeface="Arial" panose="020B0604020202020204" pitchFamily="34" charset="0"/>
              </a:rPr>
              <a:t> </a:t>
            </a:r>
            <a:r>
              <a:rPr sz="1100" i="1" spc="-40" dirty="0">
                <a:solidFill>
                  <a:srgbClr val="231F20"/>
                </a:solidFill>
                <a:latin typeface="Arial" panose="020B0604020202020204" pitchFamily="34" charset="0"/>
                <a:cs typeface="Arial" panose="020B0604020202020204" pitchFamily="34" charset="0"/>
              </a:rPr>
              <a:t>Chambers</a:t>
            </a:r>
            <a:endParaRPr sz="1100" dirty="0">
              <a:latin typeface="Arial" panose="020B0604020202020204" pitchFamily="34" charset="0"/>
              <a:cs typeface="Arial" panose="020B0604020202020204" pitchFamily="34" charset="0"/>
            </a:endParaRPr>
          </a:p>
        </p:txBody>
      </p:sp>
      <p:sp>
        <p:nvSpPr>
          <p:cNvPr id="17" name="object 18">
            <a:extLst>
              <a:ext uri="{FF2B5EF4-FFF2-40B4-BE49-F238E27FC236}">
                <a16:creationId xmlns:a16="http://schemas.microsoft.com/office/drawing/2014/main" id="{38B54DF8-345D-A72E-E562-EC1E1469A484}"/>
              </a:ext>
            </a:extLst>
          </p:cNvPr>
          <p:cNvSpPr txBox="1"/>
          <p:nvPr userDrawn="1"/>
        </p:nvSpPr>
        <p:spPr>
          <a:xfrm>
            <a:off x="5887739" y="2022146"/>
            <a:ext cx="1456690" cy="1202690"/>
          </a:xfrm>
          <a:prstGeom prst="rect">
            <a:avLst/>
          </a:prstGeom>
        </p:spPr>
        <p:txBody>
          <a:bodyPr vert="horz" wrap="square" lIns="0" tIns="13335" rIns="0" bIns="0" rtlCol="0">
            <a:spAutoFit/>
          </a:bodyPr>
          <a:lstStyle/>
          <a:p>
            <a:pPr marL="12700">
              <a:lnSpc>
                <a:spcPts val="2645"/>
              </a:lnSpc>
              <a:spcBef>
                <a:spcPts val="105"/>
              </a:spcBef>
            </a:pPr>
            <a:r>
              <a:rPr sz="2500" b="1" spc="-20" dirty="0">
                <a:solidFill>
                  <a:srgbClr val="316094"/>
                </a:solidFill>
                <a:latin typeface="Arial" panose="020B0604020202020204" pitchFamily="34" charset="0"/>
                <a:cs typeface="Arial" panose="020B0604020202020204" pitchFamily="34" charset="0"/>
              </a:rPr>
              <a:t>Best</a:t>
            </a:r>
            <a:endParaRPr sz="2500" b="1" dirty="0">
              <a:latin typeface="Arial" panose="020B0604020202020204" pitchFamily="34" charset="0"/>
              <a:cs typeface="Arial" panose="020B0604020202020204" pitchFamily="34" charset="0"/>
            </a:endParaRPr>
          </a:p>
          <a:p>
            <a:pPr marL="12700">
              <a:lnSpc>
                <a:spcPts val="2555"/>
              </a:lnSpc>
            </a:pPr>
            <a:r>
              <a:rPr sz="2500" b="1" spc="-40" dirty="0">
                <a:solidFill>
                  <a:srgbClr val="316094"/>
                </a:solidFill>
                <a:latin typeface="Arial" panose="020B0604020202020204" pitchFamily="34" charset="0"/>
                <a:cs typeface="Arial" panose="020B0604020202020204" pitchFamily="34" charset="0"/>
              </a:rPr>
              <a:t>Law</a:t>
            </a:r>
            <a:r>
              <a:rPr sz="2500" b="1" spc="-140" dirty="0">
                <a:solidFill>
                  <a:srgbClr val="316094"/>
                </a:solidFill>
                <a:latin typeface="Arial" panose="020B0604020202020204" pitchFamily="34" charset="0"/>
                <a:cs typeface="Arial" panose="020B0604020202020204" pitchFamily="34" charset="0"/>
              </a:rPr>
              <a:t> </a:t>
            </a:r>
            <a:r>
              <a:rPr sz="2500" b="1" spc="-35" dirty="0">
                <a:solidFill>
                  <a:srgbClr val="316094"/>
                </a:solidFill>
                <a:latin typeface="Arial" panose="020B0604020202020204" pitchFamily="34" charset="0"/>
                <a:cs typeface="Arial" panose="020B0604020202020204" pitchFamily="34" charset="0"/>
              </a:rPr>
              <a:t>Firm</a:t>
            </a:r>
            <a:endParaRPr sz="2500" b="1" dirty="0">
              <a:latin typeface="Arial" panose="020B0604020202020204" pitchFamily="34" charset="0"/>
              <a:cs typeface="Arial" panose="020B0604020202020204" pitchFamily="34" charset="0"/>
            </a:endParaRPr>
          </a:p>
          <a:p>
            <a:pPr marL="12700">
              <a:lnSpc>
                <a:spcPts val="1230"/>
              </a:lnSpc>
            </a:pPr>
            <a:r>
              <a:rPr sz="1100" spc="-35" dirty="0">
                <a:solidFill>
                  <a:srgbClr val="231F20"/>
                </a:solidFill>
                <a:latin typeface="Arial" panose="020B0604020202020204" pitchFamily="34" charset="0"/>
                <a:cs typeface="Arial" panose="020B0604020202020204" pitchFamily="34" charset="0"/>
              </a:rPr>
              <a:t>For</a:t>
            </a:r>
            <a:r>
              <a:rPr sz="1100" spc="-30" dirty="0">
                <a:solidFill>
                  <a:srgbClr val="231F20"/>
                </a:solidFill>
                <a:latin typeface="Arial" panose="020B0604020202020204" pitchFamily="34" charset="0"/>
                <a:cs typeface="Arial" panose="020B0604020202020204" pitchFamily="34" charset="0"/>
              </a:rPr>
              <a:t> </a:t>
            </a:r>
            <a:r>
              <a:rPr sz="1100" spc="-10" dirty="0">
                <a:solidFill>
                  <a:srgbClr val="231F20"/>
                </a:solidFill>
                <a:latin typeface="Arial" panose="020B0604020202020204" pitchFamily="34" charset="0"/>
                <a:cs typeface="Arial" panose="020B0604020202020204" pitchFamily="34" charset="0"/>
              </a:rPr>
              <a:t>Female</a:t>
            </a:r>
            <a:endParaRPr sz="1100" dirty="0">
              <a:latin typeface="Arial" panose="020B0604020202020204" pitchFamily="34" charset="0"/>
              <a:cs typeface="Arial" panose="020B0604020202020204" pitchFamily="34" charset="0"/>
            </a:endParaRPr>
          </a:p>
          <a:p>
            <a:pPr marL="12700">
              <a:lnSpc>
                <a:spcPct val="100000"/>
              </a:lnSpc>
              <a:spcBef>
                <a:spcPts val="100"/>
              </a:spcBef>
            </a:pPr>
            <a:r>
              <a:rPr sz="1100" spc="-10" dirty="0">
                <a:solidFill>
                  <a:srgbClr val="231F20"/>
                </a:solidFill>
                <a:latin typeface="Arial" panose="020B0604020202020204" pitchFamily="34" charset="0"/>
                <a:cs typeface="Arial" panose="020B0604020202020204" pitchFamily="34" charset="0"/>
              </a:rPr>
              <a:t>Attorneys</a:t>
            </a:r>
            <a:endParaRPr sz="1100" dirty="0">
              <a:latin typeface="Arial" panose="020B0604020202020204" pitchFamily="34" charset="0"/>
              <a:cs typeface="Arial" panose="020B0604020202020204" pitchFamily="34" charset="0"/>
            </a:endParaRPr>
          </a:p>
          <a:p>
            <a:pPr marL="12700">
              <a:lnSpc>
                <a:spcPct val="100000"/>
              </a:lnSpc>
              <a:spcBef>
                <a:spcPts val="95"/>
              </a:spcBef>
            </a:pPr>
            <a:r>
              <a:rPr sz="1100" i="1" spc="-20" dirty="0">
                <a:solidFill>
                  <a:srgbClr val="231F20"/>
                </a:solidFill>
                <a:latin typeface="Arial" panose="020B0604020202020204" pitchFamily="34" charset="0"/>
                <a:cs typeface="Arial" panose="020B0604020202020204" pitchFamily="34" charset="0"/>
              </a:rPr>
              <a:t>By</a:t>
            </a:r>
            <a:r>
              <a:rPr sz="1100" i="1" spc="-60" dirty="0">
                <a:solidFill>
                  <a:srgbClr val="231F20"/>
                </a:solidFill>
                <a:latin typeface="Arial" panose="020B0604020202020204" pitchFamily="34" charset="0"/>
                <a:cs typeface="Arial" panose="020B0604020202020204" pitchFamily="34" charset="0"/>
              </a:rPr>
              <a:t> </a:t>
            </a:r>
            <a:r>
              <a:rPr sz="1100" i="1" spc="-10" dirty="0">
                <a:solidFill>
                  <a:srgbClr val="231F20"/>
                </a:solidFill>
                <a:latin typeface="Arial" panose="020B0604020202020204" pitchFamily="34" charset="0"/>
                <a:cs typeface="Arial" panose="020B0604020202020204" pitchFamily="34" charset="0"/>
              </a:rPr>
              <a:t>Law360</a:t>
            </a:r>
            <a:endParaRPr sz="1100" dirty="0">
              <a:latin typeface="Arial" panose="020B0604020202020204" pitchFamily="34" charset="0"/>
              <a:cs typeface="Arial" panose="020B0604020202020204" pitchFamily="34" charset="0"/>
            </a:endParaRPr>
          </a:p>
        </p:txBody>
      </p:sp>
      <p:sp>
        <p:nvSpPr>
          <p:cNvPr id="18" name="object 19">
            <a:extLst>
              <a:ext uri="{FF2B5EF4-FFF2-40B4-BE49-F238E27FC236}">
                <a16:creationId xmlns:a16="http://schemas.microsoft.com/office/drawing/2014/main" id="{7C7DF738-832B-EB7A-B009-AB0137F44A98}"/>
              </a:ext>
            </a:extLst>
          </p:cNvPr>
          <p:cNvSpPr txBox="1"/>
          <p:nvPr userDrawn="1"/>
        </p:nvSpPr>
        <p:spPr>
          <a:xfrm>
            <a:off x="7782321" y="1994336"/>
            <a:ext cx="1076264" cy="566822"/>
          </a:xfrm>
          <a:prstGeom prst="rect">
            <a:avLst/>
          </a:prstGeom>
        </p:spPr>
        <p:txBody>
          <a:bodyPr vert="horz" wrap="square" lIns="0" tIns="12700" rIns="0" bIns="0" rtlCol="0">
            <a:spAutoFit/>
          </a:bodyPr>
          <a:lstStyle/>
          <a:p>
            <a:pPr marL="12700">
              <a:lnSpc>
                <a:spcPct val="100000"/>
              </a:lnSpc>
              <a:spcBef>
                <a:spcPts val="100"/>
              </a:spcBef>
            </a:pPr>
            <a:r>
              <a:rPr sz="3600" b="1" spc="-25" dirty="0">
                <a:solidFill>
                  <a:srgbClr val="545477"/>
                </a:solidFill>
                <a:latin typeface="Arial" panose="020B0604020202020204" pitchFamily="34" charset="0"/>
                <a:cs typeface="Arial" panose="020B0604020202020204" pitchFamily="34" charset="0"/>
              </a:rPr>
              <a:t>11</a:t>
            </a:r>
            <a:endParaRPr sz="3600" b="1" dirty="0">
              <a:latin typeface="Arial" panose="020B0604020202020204" pitchFamily="34" charset="0"/>
              <a:cs typeface="Arial" panose="020B0604020202020204" pitchFamily="34" charset="0"/>
            </a:endParaRPr>
          </a:p>
        </p:txBody>
      </p:sp>
      <p:sp>
        <p:nvSpPr>
          <p:cNvPr id="19" name="object 20">
            <a:extLst>
              <a:ext uri="{FF2B5EF4-FFF2-40B4-BE49-F238E27FC236}">
                <a16:creationId xmlns:a16="http://schemas.microsoft.com/office/drawing/2014/main" id="{C1AE7D98-E3EF-1C9A-6B5F-A33CB326C875}"/>
              </a:ext>
            </a:extLst>
          </p:cNvPr>
          <p:cNvSpPr txBox="1"/>
          <p:nvPr userDrawn="1"/>
        </p:nvSpPr>
        <p:spPr>
          <a:xfrm>
            <a:off x="7782321" y="2479608"/>
            <a:ext cx="977900" cy="746125"/>
          </a:xfrm>
          <a:prstGeom prst="rect">
            <a:avLst/>
          </a:prstGeom>
        </p:spPr>
        <p:txBody>
          <a:bodyPr vert="horz" wrap="square" lIns="0" tIns="12700" rIns="0" bIns="0" rtlCol="0">
            <a:spAutoFit/>
          </a:bodyPr>
          <a:lstStyle/>
          <a:p>
            <a:pPr marL="12700" marR="5080">
              <a:lnSpc>
                <a:spcPct val="107400"/>
              </a:lnSpc>
              <a:spcBef>
                <a:spcPts val="100"/>
              </a:spcBef>
            </a:pPr>
            <a:r>
              <a:rPr sz="1100" spc="-35" dirty="0">
                <a:solidFill>
                  <a:srgbClr val="231F20"/>
                </a:solidFill>
                <a:latin typeface="Arial" panose="020B0604020202020204" pitchFamily="34" charset="0"/>
                <a:cs typeface="Arial" panose="020B0604020202020204" pitchFamily="34" charset="0"/>
              </a:rPr>
              <a:t>Practice</a:t>
            </a:r>
            <a:r>
              <a:rPr sz="1100" spc="-30" dirty="0">
                <a:solidFill>
                  <a:srgbClr val="231F20"/>
                </a:solidFill>
                <a:latin typeface="Arial" panose="020B0604020202020204" pitchFamily="34" charset="0"/>
                <a:cs typeface="Arial" panose="020B0604020202020204" pitchFamily="34" charset="0"/>
              </a:rPr>
              <a:t> </a:t>
            </a:r>
            <a:r>
              <a:rPr sz="1100" spc="-40" dirty="0">
                <a:solidFill>
                  <a:srgbClr val="231F20"/>
                </a:solidFill>
                <a:latin typeface="Arial" panose="020B0604020202020204" pitchFamily="34" charset="0"/>
                <a:cs typeface="Arial" panose="020B0604020202020204" pitchFamily="34" charset="0"/>
              </a:rPr>
              <a:t>Areas </a:t>
            </a:r>
            <a:r>
              <a:rPr sz="1100" spc="-35" dirty="0">
                <a:solidFill>
                  <a:srgbClr val="231F20"/>
                </a:solidFill>
                <a:latin typeface="Arial" panose="020B0604020202020204" pitchFamily="34" charset="0"/>
                <a:cs typeface="Arial" panose="020B0604020202020204" pitchFamily="34" charset="0"/>
              </a:rPr>
              <a:t>Ranked</a:t>
            </a:r>
            <a:r>
              <a:rPr sz="1100" spc="-30" dirty="0">
                <a:solidFill>
                  <a:srgbClr val="231F20"/>
                </a:solidFill>
                <a:latin typeface="Arial" panose="020B0604020202020204" pitchFamily="34" charset="0"/>
                <a:cs typeface="Arial" panose="020B0604020202020204" pitchFamily="34" charset="0"/>
              </a:rPr>
              <a:t> </a:t>
            </a:r>
            <a:r>
              <a:rPr sz="1100" spc="-40" dirty="0">
                <a:solidFill>
                  <a:srgbClr val="231F20"/>
                </a:solidFill>
                <a:latin typeface="Arial" panose="020B0604020202020204" pitchFamily="34" charset="0"/>
                <a:cs typeface="Arial" panose="020B0604020202020204" pitchFamily="34" charset="0"/>
              </a:rPr>
              <a:t>Tier</a:t>
            </a:r>
            <a:r>
              <a:rPr sz="1100" spc="-25" dirty="0">
                <a:solidFill>
                  <a:srgbClr val="231F20"/>
                </a:solidFill>
                <a:latin typeface="Arial" panose="020B0604020202020204" pitchFamily="34" charset="0"/>
                <a:cs typeface="Arial" panose="020B0604020202020204" pitchFamily="34" charset="0"/>
              </a:rPr>
              <a:t> </a:t>
            </a:r>
            <a:r>
              <a:rPr sz="1100" spc="-50" dirty="0">
                <a:solidFill>
                  <a:srgbClr val="231F20"/>
                </a:solidFill>
                <a:latin typeface="Arial" panose="020B0604020202020204" pitchFamily="34" charset="0"/>
                <a:cs typeface="Arial" panose="020B0604020202020204" pitchFamily="34" charset="0"/>
              </a:rPr>
              <a:t>1</a:t>
            </a:r>
            <a:endParaRPr sz="1100">
              <a:latin typeface="Arial" panose="020B0604020202020204" pitchFamily="34" charset="0"/>
              <a:cs typeface="Arial" panose="020B0604020202020204" pitchFamily="34" charset="0"/>
            </a:endParaRPr>
          </a:p>
          <a:p>
            <a:pPr marL="12700">
              <a:lnSpc>
                <a:spcPct val="100000"/>
              </a:lnSpc>
              <a:spcBef>
                <a:spcPts val="100"/>
              </a:spcBef>
            </a:pPr>
            <a:r>
              <a:rPr sz="1100" i="1" spc="-20" dirty="0">
                <a:solidFill>
                  <a:srgbClr val="231F20"/>
                </a:solidFill>
                <a:latin typeface="Arial" panose="020B0604020202020204" pitchFamily="34" charset="0"/>
                <a:cs typeface="Arial" panose="020B0604020202020204" pitchFamily="34" charset="0"/>
              </a:rPr>
              <a:t>By</a:t>
            </a:r>
            <a:r>
              <a:rPr sz="1100" i="1" spc="-60" dirty="0">
                <a:solidFill>
                  <a:srgbClr val="231F20"/>
                </a:solidFill>
                <a:latin typeface="Arial" panose="020B0604020202020204" pitchFamily="34" charset="0"/>
                <a:cs typeface="Arial" panose="020B0604020202020204" pitchFamily="34" charset="0"/>
              </a:rPr>
              <a:t> </a:t>
            </a:r>
            <a:r>
              <a:rPr sz="1100" i="1" spc="-20" dirty="0">
                <a:solidFill>
                  <a:srgbClr val="231F20"/>
                </a:solidFill>
                <a:latin typeface="Arial" panose="020B0604020202020204" pitchFamily="34" charset="0"/>
                <a:cs typeface="Arial" panose="020B0604020202020204" pitchFamily="34" charset="0"/>
              </a:rPr>
              <a:t>2021</a:t>
            </a:r>
            <a:endParaRPr sz="1100">
              <a:latin typeface="Arial" panose="020B0604020202020204" pitchFamily="34" charset="0"/>
              <a:cs typeface="Arial" panose="020B0604020202020204" pitchFamily="34" charset="0"/>
            </a:endParaRPr>
          </a:p>
          <a:p>
            <a:pPr marL="12700">
              <a:lnSpc>
                <a:spcPct val="100000"/>
              </a:lnSpc>
              <a:spcBef>
                <a:spcPts val="95"/>
              </a:spcBef>
            </a:pPr>
            <a:r>
              <a:rPr sz="1100" i="1" spc="-35" dirty="0">
                <a:solidFill>
                  <a:srgbClr val="231F20"/>
                </a:solidFill>
                <a:latin typeface="Arial" panose="020B0604020202020204" pitchFamily="34" charset="0"/>
                <a:cs typeface="Arial" panose="020B0604020202020204" pitchFamily="34" charset="0"/>
              </a:rPr>
              <a:t>U.S.</a:t>
            </a:r>
            <a:r>
              <a:rPr sz="1100" i="1" spc="-25" dirty="0">
                <a:solidFill>
                  <a:srgbClr val="231F20"/>
                </a:solidFill>
                <a:latin typeface="Arial" panose="020B0604020202020204" pitchFamily="34" charset="0"/>
                <a:cs typeface="Arial" panose="020B0604020202020204" pitchFamily="34" charset="0"/>
              </a:rPr>
              <a:t> </a:t>
            </a:r>
            <a:r>
              <a:rPr sz="1100" i="1" spc="-20" dirty="0">
                <a:solidFill>
                  <a:srgbClr val="231F20"/>
                </a:solidFill>
                <a:latin typeface="Arial" panose="020B0604020202020204" pitchFamily="34" charset="0"/>
                <a:cs typeface="Arial" panose="020B0604020202020204" pitchFamily="34" charset="0"/>
              </a:rPr>
              <a:t>News</a:t>
            </a:r>
            <a:endParaRPr sz="1100">
              <a:latin typeface="Arial" panose="020B0604020202020204" pitchFamily="34" charset="0"/>
              <a:cs typeface="Arial" panose="020B0604020202020204" pitchFamily="34" charset="0"/>
            </a:endParaRPr>
          </a:p>
        </p:txBody>
      </p:sp>
      <p:sp>
        <p:nvSpPr>
          <p:cNvPr id="20" name="object 21">
            <a:extLst>
              <a:ext uri="{FF2B5EF4-FFF2-40B4-BE49-F238E27FC236}">
                <a16:creationId xmlns:a16="http://schemas.microsoft.com/office/drawing/2014/main" id="{7E43AFB1-88B0-CD6E-13F1-67DFA3B2898A}"/>
              </a:ext>
            </a:extLst>
          </p:cNvPr>
          <p:cNvSpPr txBox="1"/>
          <p:nvPr userDrawn="1"/>
        </p:nvSpPr>
        <p:spPr>
          <a:xfrm>
            <a:off x="7782321" y="3213620"/>
            <a:ext cx="998855" cy="180819"/>
          </a:xfrm>
          <a:prstGeom prst="rect">
            <a:avLst/>
          </a:prstGeom>
        </p:spPr>
        <p:txBody>
          <a:bodyPr vert="horz" wrap="square" lIns="0" tIns="11430" rIns="0" bIns="0" rtlCol="0">
            <a:spAutoFit/>
          </a:bodyPr>
          <a:lstStyle/>
          <a:p>
            <a:pPr marL="12700">
              <a:lnSpc>
                <a:spcPct val="100000"/>
              </a:lnSpc>
              <a:spcBef>
                <a:spcPts val="90"/>
              </a:spcBef>
            </a:pPr>
            <a:r>
              <a:rPr sz="1100" i="1" dirty="0">
                <a:solidFill>
                  <a:srgbClr val="231F20"/>
                </a:solidFill>
                <a:latin typeface="Arial" panose="020B0604020202020204" pitchFamily="34" charset="0"/>
                <a:cs typeface="Arial" panose="020B0604020202020204" pitchFamily="34" charset="0"/>
              </a:rPr>
              <a:t>–</a:t>
            </a:r>
            <a:r>
              <a:rPr sz="1100" i="1" spc="-40" dirty="0">
                <a:solidFill>
                  <a:srgbClr val="231F20"/>
                </a:solidFill>
                <a:latin typeface="Arial" panose="020B0604020202020204" pitchFamily="34" charset="0"/>
                <a:cs typeface="Arial" panose="020B0604020202020204" pitchFamily="34" charset="0"/>
              </a:rPr>
              <a:t> </a:t>
            </a:r>
            <a:r>
              <a:rPr sz="1100" i="1" spc="-35" dirty="0">
                <a:solidFill>
                  <a:srgbClr val="231F20"/>
                </a:solidFill>
                <a:latin typeface="Arial" panose="020B0604020202020204" pitchFamily="34" charset="0"/>
                <a:cs typeface="Arial" panose="020B0604020202020204" pitchFamily="34" charset="0"/>
              </a:rPr>
              <a:t>Best Lawyers</a:t>
            </a:r>
            <a:endParaRPr sz="1100">
              <a:latin typeface="Arial" panose="020B0604020202020204" pitchFamily="34" charset="0"/>
              <a:cs typeface="Arial" panose="020B0604020202020204" pitchFamily="34" charset="0"/>
            </a:endParaRPr>
          </a:p>
        </p:txBody>
      </p:sp>
      <p:sp>
        <p:nvSpPr>
          <p:cNvPr id="21" name="object 22">
            <a:extLst>
              <a:ext uri="{FF2B5EF4-FFF2-40B4-BE49-F238E27FC236}">
                <a16:creationId xmlns:a16="http://schemas.microsoft.com/office/drawing/2014/main" id="{E0D7DE18-E14A-4CEF-1E1B-D64B6CFFC9A5}"/>
              </a:ext>
            </a:extLst>
          </p:cNvPr>
          <p:cNvSpPr txBox="1"/>
          <p:nvPr userDrawn="1"/>
        </p:nvSpPr>
        <p:spPr>
          <a:xfrm>
            <a:off x="9676903" y="1994336"/>
            <a:ext cx="780415" cy="574675"/>
          </a:xfrm>
          <a:prstGeom prst="rect">
            <a:avLst/>
          </a:prstGeom>
        </p:spPr>
        <p:txBody>
          <a:bodyPr vert="horz" wrap="square" lIns="0" tIns="12700" rIns="0" bIns="0" rtlCol="0">
            <a:spAutoFit/>
          </a:bodyPr>
          <a:lstStyle/>
          <a:p>
            <a:pPr marL="12700">
              <a:lnSpc>
                <a:spcPct val="100000"/>
              </a:lnSpc>
              <a:spcBef>
                <a:spcPts val="100"/>
              </a:spcBef>
            </a:pPr>
            <a:r>
              <a:rPr sz="3600" b="1" spc="-25" dirty="0">
                <a:solidFill>
                  <a:srgbClr val="D56D3C"/>
                </a:solidFill>
                <a:latin typeface="Arial" panose="020B0604020202020204" pitchFamily="34" charset="0"/>
                <a:cs typeface="Arial" panose="020B0604020202020204" pitchFamily="34" charset="0"/>
              </a:rPr>
              <a:t>158</a:t>
            </a:r>
            <a:endParaRPr sz="3600" b="1" dirty="0">
              <a:latin typeface="Arial" panose="020B0604020202020204" pitchFamily="34" charset="0"/>
              <a:cs typeface="Arial" panose="020B0604020202020204" pitchFamily="34" charset="0"/>
            </a:endParaRPr>
          </a:p>
        </p:txBody>
      </p:sp>
      <p:sp>
        <p:nvSpPr>
          <p:cNvPr id="22" name="object 23">
            <a:extLst>
              <a:ext uri="{FF2B5EF4-FFF2-40B4-BE49-F238E27FC236}">
                <a16:creationId xmlns:a16="http://schemas.microsoft.com/office/drawing/2014/main" id="{C35829A3-7A5A-DB16-5AF2-BC1F91AA2FBD}"/>
              </a:ext>
            </a:extLst>
          </p:cNvPr>
          <p:cNvSpPr txBox="1"/>
          <p:nvPr userDrawn="1"/>
        </p:nvSpPr>
        <p:spPr>
          <a:xfrm>
            <a:off x="9676903" y="2482378"/>
            <a:ext cx="1282065" cy="801370"/>
          </a:xfrm>
          <a:prstGeom prst="rect">
            <a:avLst/>
          </a:prstGeom>
        </p:spPr>
        <p:txBody>
          <a:bodyPr vert="horz" wrap="square" lIns="0" tIns="23495" rIns="0" bIns="0" rtlCol="0">
            <a:spAutoFit/>
          </a:bodyPr>
          <a:lstStyle/>
          <a:p>
            <a:pPr marL="12700">
              <a:lnSpc>
                <a:spcPct val="100000"/>
              </a:lnSpc>
              <a:spcBef>
                <a:spcPts val="185"/>
              </a:spcBef>
            </a:pPr>
            <a:r>
              <a:rPr sz="1200" spc="-10" dirty="0">
                <a:solidFill>
                  <a:srgbClr val="231F20"/>
                </a:solidFill>
                <a:latin typeface="Arial" panose="020B0604020202020204" pitchFamily="34" charset="0"/>
                <a:cs typeface="Arial" panose="020B0604020202020204" pitchFamily="34" charset="0"/>
              </a:rPr>
              <a:t>Attorneys</a:t>
            </a:r>
            <a:endParaRPr sz="1200">
              <a:latin typeface="Arial" panose="020B0604020202020204" pitchFamily="34" charset="0"/>
              <a:cs typeface="Arial" panose="020B0604020202020204" pitchFamily="34" charset="0"/>
            </a:endParaRPr>
          </a:p>
          <a:p>
            <a:pPr marL="12700">
              <a:lnSpc>
                <a:spcPct val="100000"/>
              </a:lnSpc>
              <a:spcBef>
                <a:spcPts val="85"/>
              </a:spcBef>
            </a:pPr>
            <a:r>
              <a:rPr sz="1200" i="1" spc="-20" dirty="0">
                <a:solidFill>
                  <a:srgbClr val="231F20"/>
                </a:solidFill>
                <a:latin typeface="Arial" panose="020B0604020202020204" pitchFamily="34" charset="0"/>
                <a:cs typeface="Arial" panose="020B0604020202020204" pitchFamily="34" charset="0"/>
              </a:rPr>
              <a:t>2021</a:t>
            </a:r>
            <a:endParaRPr sz="1200">
              <a:latin typeface="Arial" panose="020B0604020202020204" pitchFamily="34" charset="0"/>
              <a:cs typeface="Arial" panose="020B0604020202020204" pitchFamily="34" charset="0"/>
            </a:endParaRPr>
          </a:p>
          <a:p>
            <a:pPr marL="12700" marR="5080">
              <a:lnSpc>
                <a:spcPct val="106000"/>
              </a:lnSpc>
            </a:pPr>
            <a:r>
              <a:rPr sz="1200" i="1" spc="-20" dirty="0">
                <a:solidFill>
                  <a:srgbClr val="231F20"/>
                </a:solidFill>
                <a:latin typeface="Arial" panose="020B0604020202020204" pitchFamily="34" charset="0"/>
                <a:cs typeface="Arial" panose="020B0604020202020204" pitchFamily="34" charset="0"/>
              </a:rPr>
              <a:t>The</a:t>
            </a:r>
            <a:r>
              <a:rPr sz="1200" i="1" spc="-75" dirty="0">
                <a:solidFill>
                  <a:srgbClr val="231F20"/>
                </a:solidFill>
                <a:latin typeface="Arial" panose="020B0604020202020204" pitchFamily="34" charset="0"/>
                <a:cs typeface="Arial" panose="020B0604020202020204" pitchFamily="34" charset="0"/>
              </a:rPr>
              <a:t> </a:t>
            </a:r>
            <a:r>
              <a:rPr sz="1200" i="1" spc="-20" dirty="0">
                <a:solidFill>
                  <a:srgbClr val="231F20"/>
                </a:solidFill>
                <a:latin typeface="Arial" panose="020B0604020202020204" pitchFamily="34" charset="0"/>
                <a:cs typeface="Arial" panose="020B0604020202020204" pitchFamily="34" charset="0"/>
              </a:rPr>
              <a:t>Best</a:t>
            </a:r>
            <a:r>
              <a:rPr sz="1200" i="1" spc="-60" dirty="0">
                <a:solidFill>
                  <a:srgbClr val="231F20"/>
                </a:solidFill>
                <a:latin typeface="Arial" panose="020B0604020202020204" pitchFamily="34" charset="0"/>
                <a:cs typeface="Arial" panose="020B0604020202020204" pitchFamily="34" charset="0"/>
              </a:rPr>
              <a:t> </a:t>
            </a:r>
            <a:r>
              <a:rPr sz="1200" i="1" spc="-45" dirty="0">
                <a:solidFill>
                  <a:srgbClr val="231F20"/>
                </a:solidFill>
                <a:latin typeface="Arial" panose="020B0604020202020204" pitchFamily="34" charset="0"/>
                <a:cs typeface="Arial" panose="020B0604020202020204" pitchFamily="34" charset="0"/>
              </a:rPr>
              <a:t>Lawyers </a:t>
            </a:r>
            <a:r>
              <a:rPr sz="1200" i="1" spc="-10" dirty="0">
                <a:solidFill>
                  <a:srgbClr val="231F20"/>
                </a:solidFill>
                <a:latin typeface="Arial" panose="020B0604020202020204" pitchFamily="34" charset="0"/>
                <a:cs typeface="Arial" panose="020B0604020202020204" pitchFamily="34" charset="0"/>
              </a:rPr>
              <a:t>by</a:t>
            </a:r>
            <a:r>
              <a:rPr sz="1200" i="1" spc="-85" dirty="0">
                <a:solidFill>
                  <a:srgbClr val="231F20"/>
                </a:solidFill>
                <a:latin typeface="Arial" panose="020B0604020202020204" pitchFamily="34" charset="0"/>
                <a:cs typeface="Arial" panose="020B0604020202020204" pitchFamily="34" charset="0"/>
              </a:rPr>
              <a:t> </a:t>
            </a:r>
            <a:r>
              <a:rPr sz="1200" i="1" spc="-10" dirty="0">
                <a:solidFill>
                  <a:srgbClr val="231F20"/>
                </a:solidFill>
                <a:latin typeface="Arial" panose="020B0604020202020204" pitchFamily="34" charset="0"/>
                <a:cs typeface="Arial" panose="020B0604020202020204" pitchFamily="34" charset="0"/>
              </a:rPr>
              <a:t>Law360</a:t>
            </a:r>
            <a:endParaRPr sz="1200">
              <a:latin typeface="Arial" panose="020B0604020202020204" pitchFamily="34" charset="0"/>
              <a:cs typeface="Arial" panose="020B0604020202020204" pitchFamily="34" charset="0"/>
            </a:endParaRPr>
          </a:p>
        </p:txBody>
      </p:sp>
      <p:sp>
        <p:nvSpPr>
          <p:cNvPr id="23" name="object 24">
            <a:extLst>
              <a:ext uri="{FF2B5EF4-FFF2-40B4-BE49-F238E27FC236}">
                <a16:creationId xmlns:a16="http://schemas.microsoft.com/office/drawing/2014/main" id="{B350D793-4C82-70D3-C913-3B9ECE723FB7}"/>
              </a:ext>
            </a:extLst>
          </p:cNvPr>
          <p:cNvSpPr txBox="1"/>
          <p:nvPr userDrawn="1"/>
        </p:nvSpPr>
        <p:spPr>
          <a:xfrm>
            <a:off x="4025288" y="3849033"/>
            <a:ext cx="1203960" cy="574675"/>
          </a:xfrm>
          <a:prstGeom prst="rect">
            <a:avLst/>
          </a:prstGeom>
        </p:spPr>
        <p:txBody>
          <a:bodyPr vert="horz" wrap="square" lIns="0" tIns="12700" rIns="0" bIns="0" rtlCol="0">
            <a:spAutoFit/>
          </a:bodyPr>
          <a:lstStyle/>
          <a:p>
            <a:pPr marL="12700">
              <a:lnSpc>
                <a:spcPct val="100000"/>
              </a:lnSpc>
              <a:spcBef>
                <a:spcPts val="100"/>
              </a:spcBef>
            </a:pPr>
            <a:r>
              <a:rPr sz="3600" b="1" spc="-100" dirty="0">
                <a:solidFill>
                  <a:srgbClr val="D56D3C"/>
                </a:solidFill>
                <a:latin typeface="Arial" panose="020B0604020202020204" pitchFamily="34" charset="0"/>
                <a:cs typeface="Arial" panose="020B0604020202020204" pitchFamily="34" charset="0"/>
              </a:rPr>
              <a:t>100%</a:t>
            </a:r>
            <a:endParaRPr sz="3600" b="1" dirty="0">
              <a:latin typeface="Arial" panose="020B0604020202020204" pitchFamily="34" charset="0"/>
              <a:cs typeface="Arial" panose="020B0604020202020204" pitchFamily="34" charset="0"/>
            </a:endParaRPr>
          </a:p>
        </p:txBody>
      </p:sp>
      <p:sp>
        <p:nvSpPr>
          <p:cNvPr id="24" name="object 25">
            <a:extLst>
              <a:ext uri="{FF2B5EF4-FFF2-40B4-BE49-F238E27FC236}">
                <a16:creationId xmlns:a16="http://schemas.microsoft.com/office/drawing/2014/main" id="{206C1CDE-13D4-7853-DEF0-55314AAE41AB}"/>
              </a:ext>
            </a:extLst>
          </p:cNvPr>
          <p:cNvSpPr txBox="1"/>
          <p:nvPr userDrawn="1"/>
        </p:nvSpPr>
        <p:spPr>
          <a:xfrm>
            <a:off x="4025288" y="4334304"/>
            <a:ext cx="1260475" cy="925830"/>
          </a:xfrm>
          <a:prstGeom prst="rect">
            <a:avLst/>
          </a:prstGeom>
        </p:spPr>
        <p:txBody>
          <a:bodyPr vert="horz" wrap="square" lIns="0" tIns="25400" rIns="0" bIns="0" rtlCol="0">
            <a:spAutoFit/>
          </a:bodyPr>
          <a:lstStyle/>
          <a:p>
            <a:pPr marL="12700">
              <a:lnSpc>
                <a:spcPct val="100000"/>
              </a:lnSpc>
              <a:spcBef>
                <a:spcPts val="200"/>
              </a:spcBef>
            </a:pPr>
            <a:r>
              <a:rPr sz="1100" spc="-10" dirty="0">
                <a:solidFill>
                  <a:srgbClr val="231F20"/>
                </a:solidFill>
                <a:latin typeface="Arial" panose="020B0604020202020204" pitchFamily="34" charset="0"/>
                <a:cs typeface="Arial" panose="020B0604020202020204" pitchFamily="34" charset="0"/>
              </a:rPr>
              <a:t>Rating</a:t>
            </a:r>
            <a:endParaRPr sz="1100" dirty="0">
              <a:latin typeface="Arial" panose="020B0604020202020204" pitchFamily="34" charset="0"/>
              <a:cs typeface="Arial" panose="020B0604020202020204" pitchFamily="34" charset="0"/>
            </a:endParaRPr>
          </a:p>
          <a:p>
            <a:pPr marL="12700" marR="5080" algn="l">
              <a:lnSpc>
                <a:spcPct val="107400"/>
              </a:lnSpc>
            </a:pPr>
            <a:r>
              <a:rPr sz="1100" i="1" spc="-50" dirty="0">
                <a:solidFill>
                  <a:srgbClr val="231F20"/>
                </a:solidFill>
                <a:latin typeface="Arial" panose="020B0604020202020204" pitchFamily="34" charset="0"/>
                <a:cs typeface="Arial" panose="020B0604020202020204" pitchFamily="34" charset="0"/>
              </a:rPr>
              <a:t>2021</a:t>
            </a:r>
            <a:r>
              <a:rPr sz="1100" i="1" spc="-5" dirty="0">
                <a:solidFill>
                  <a:srgbClr val="231F20"/>
                </a:solidFill>
                <a:latin typeface="Arial" panose="020B0604020202020204" pitchFamily="34" charset="0"/>
                <a:cs typeface="Arial" panose="020B0604020202020204" pitchFamily="34" charset="0"/>
              </a:rPr>
              <a:t> </a:t>
            </a:r>
            <a:r>
              <a:rPr sz="1100" i="1" spc="-50" dirty="0">
                <a:solidFill>
                  <a:srgbClr val="231F20"/>
                </a:solidFill>
                <a:latin typeface="Arial" panose="020B0604020202020204" pitchFamily="34" charset="0"/>
                <a:cs typeface="Arial" panose="020B0604020202020204" pitchFamily="34" charset="0"/>
              </a:rPr>
              <a:t>Human</a:t>
            </a:r>
            <a:r>
              <a:rPr sz="1100" i="1" spc="-5" dirty="0">
                <a:solidFill>
                  <a:srgbClr val="231F20"/>
                </a:solidFill>
                <a:latin typeface="Arial" panose="020B0604020202020204" pitchFamily="34" charset="0"/>
                <a:cs typeface="Arial" panose="020B0604020202020204" pitchFamily="34" charset="0"/>
              </a:rPr>
              <a:t> </a:t>
            </a:r>
            <a:r>
              <a:rPr sz="1100" i="1" spc="-45" dirty="0">
                <a:solidFill>
                  <a:srgbClr val="231F20"/>
                </a:solidFill>
                <a:latin typeface="Arial" panose="020B0604020202020204" pitchFamily="34" charset="0"/>
                <a:cs typeface="Arial" panose="020B0604020202020204" pitchFamily="34" charset="0"/>
              </a:rPr>
              <a:t>Rights </a:t>
            </a:r>
            <a:r>
              <a:rPr sz="1100" i="1" spc="-50" dirty="0">
                <a:solidFill>
                  <a:srgbClr val="231F20"/>
                </a:solidFill>
                <a:latin typeface="Arial" panose="020B0604020202020204" pitchFamily="34" charset="0"/>
                <a:cs typeface="Arial" panose="020B0604020202020204" pitchFamily="34" charset="0"/>
              </a:rPr>
              <a:t>Campaign’s</a:t>
            </a:r>
            <a:r>
              <a:rPr sz="1100" i="1" spc="15" dirty="0">
                <a:solidFill>
                  <a:srgbClr val="231F20"/>
                </a:solidFill>
                <a:latin typeface="Arial" panose="020B0604020202020204" pitchFamily="34" charset="0"/>
                <a:cs typeface="Arial" panose="020B0604020202020204" pitchFamily="34" charset="0"/>
              </a:rPr>
              <a:t> </a:t>
            </a:r>
            <a:r>
              <a:rPr sz="1100" i="1" spc="-45" dirty="0">
                <a:solidFill>
                  <a:srgbClr val="231F20"/>
                </a:solidFill>
                <a:latin typeface="Arial" panose="020B0604020202020204" pitchFamily="34" charset="0"/>
                <a:cs typeface="Arial" panose="020B0604020202020204" pitchFamily="34" charset="0"/>
              </a:rPr>
              <a:t>Annual </a:t>
            </a:r>
            <a:r>
              <a:rPr sz="1100" i="1" spc="-50" dirty="0">
                <a:solidFill>
                  <a:srgbClr val="231F20"/>
                </a:solidFill>
                <a:latin typeface="Arial" panose="020B0604020202020204" pitchFamily="34" charset="0"/>
                <a:cs typeface="Arial" panose="020B0604020202020204" pitchFamily="34" charset="0"/>
              </a:rPr>
              <a:t>Corporate</a:t>
            </a:r>
            <a:r>
              <a:rPr sz="1100" i="1" dirty="0">
                <a:solidFill>
                  <a:srgbClr val="231F20"/>
                </a:solidFill>
                <a:latin typeface="Arial" panose="020B0604020202020204" pitchFamily="34" charset="0"/>
                <a:cs typeface="Arial" panose="020B0604020202020204" pitchFamily="34" charset="0"/>
              </a:rPr>
              <a:t> </a:t>
            </a:r>
            <a:r>
              <a:rPr sz="1100" i="1" spc="-10" dirty="0">
                <a:solidFill>
                  <a:srgbClr val="231F20"/>
                </a:solidFill>
                <a:latin typeface="Arial" panose="020B0604020202020204" pitchFamily="34" charset="0"/>
                <a:cs typeface="Arial" panose="020B0604020202020204" pitchFamily="34" charset="0"/>
              </a:rPr>
              <a:t>Equality Index</a:t>
            </a:r>
            <a:endParaRPr sz="1100" dirty="0">
              <a:latin typeface="Arial" panose="020B0604020202020204" pitchFamily="34" charset="0"/>
              <a:cs typeface="Arial" panose="020B0604020202020204" pitchFamily="34" charset="0"/>
            </a:endParaRPr>
          </a:p>
        </p:txBody>
      </p:sp>
      <p:sp>
        <p:nvSpPr>
          <p:cNvPr id="25" name="object 26">
            <a:extLst>
              <a:ext uri="{FF2B5EF4-FFF2-40B4-BE49-F238E27FC236}">
                <a16:creationId xmlns:a16="http://schemas.microsoft.com/office/drawing/2014/main" id="{3843473E-7945-D572-FEA7-95B51F233502}"/>
              </a:ext>
            </a:extLst>
          </p:cNvPr>
          <p:cNvSpPr txBox="1"/>
          <p:nvPr userDrawn="1"/>
        </p:nvSpPr>
        <p:spPr>
          <a:xfrm>
            <a:off x="5887740" y="3856970"/>
            <a:ext cx="1430655" cy="527050"/>
          </a:xfrm>
          <a:prstGeom prst="rect">
            <a:avLst/>
          </a:prstGeom>
        </p:spPr>
        <p:txBody>
          <a:bodyPr vert="horz" wrap="square" lIns="0" tIns="11430" rIns="0" bIns="0" rtlCol="0">
            <a:spAutoFit/>
          </a:bodyPr>
          <a:lstStyle/>
          <a:p>
            <a:pPr marL="12700">
              <a:lnSpc>
                <a:spcPct val="100000"/>
              </a:lnSpc>
              <a:spcBef>
                <a:spcPts val="90"/>
              </a:spcBef>
            </a:pPr>
            <a:r>
              <a:rPr sz="3300" b="1" spc="-90" dirty="0">
                <a:solidFill>
                  <a:srgbClr val="316094"/>
                </a:solidFill>
                <a:latin typeface="Arial" panose="020B0604020202020204" pitchFamily="34" charset="0"/>
                <a:cs typeface="Arial" panose="020B0604020202020204" pitchFamily="34" charset="0"/>
              </a:rPr>
              <a:t>20,347</a:t>
            </a:r>
            <a:endParaRPr sz="3300" b="1" dirty="0">
              <a:latin typeface="Arial" panose="020B0604020202020204" pitchFamily="34" charset="0"/>
              <a:cs typeface="Arial" panose="020B0604020202020204" pitchFamily="34" charset="0"/>
            </a:endParaRPr>
          </a:p>
        </p:txBody>
      </p:sp>
      <p:sp>
        <p:nvSpPr>
          <p:cNvPr id="26" name="object 27">
            <a:extLst>
              <a:ext uri="{FF2B5EF4-FFF2-40B4-BE49-F238E27FC236}">
                <a16:creationId xmlns:a16="http://schemas.microsoft.com/office/drawing/2014/main" id="{F97B3773-EAA4-1329-67B3-D4BF893041B7}"/>
              </a:ext>
            </a:extLst>
          </p:cNvPr>
          <p:cNvSpPr txBox="1"/>
          <p:nvPr userDrawn="1"/>
        </p:nvSpPr>
        <p:spPr>
          <a:xfrm>
            <a:off x="5887739" y="4302556"/>
            <a:ext cx="1228090" cy="361959"/>
          </a:xfrm>
          <a:prstGeom prst="rect">
            <a:avLst/>
          </a:prstGeom>
        </p:spPr>
        <p:txBody>
          <a:bodyPr vert="horz" wrap="square" lIns="0" tIns="12700" rIns="0" bIns="0" rtlCol="0">
            <a:spAutoFit/>
          </a:bodyPr>
          <a:lstStyle/>
          <a:p>
            <a:pPr marL="12700" marR="5080">
              <a:lnSpc>
                <a:spcPct val="107400"/>
              </a:lnSpc>
              <a:spcBef>
                <a:spcPts val="100"/>
              </a:spcBef>
            </a:pPr>
            <a:r>
              <a:rPr sz="1100" spc="-25" dirty="0">
                <a:solidFill>
                  <a:srgbClr val="231F20"/>
                </a:solidFill>
                <a:latin typeface="Arial" panose="020B0604020202020204" pitchFamily="34" charset="0"/>
                <a:cs typeface="Arial" panose="020B0604020202020204" pitchFamily="34" charset="0"/>
              </a:rPr>
              <a:t>hours</a:t>
            </a:r>
            <a:r>
              <a:rPr sz="1100" spc="-50" dirty="0">
                <a:solidFill>
                  <a:srgbClr val="231F20"/>
                </a:solidFill>
                <a:latin typeface="Arial" panose="020B0604020202020204" pitchFamily="34" charset="0"/>
                <a:cs typeface="Arial" panose="020B0604020202020204" pitchFamily="34" charset="0"/>
              </a:rPr>
              <a:t> </a:t>
            </a:r>
            <a:r>
              <a:rPr sz="1100" spc="-10" dirty="0">
                <a:solidFill>
                  <a:srgbClr val="231F20"/>
                </a:solidFill>
                <a:latin typeface="Arial" panose="020B0604020202020204" pitchFamily="34" charset="0"/>
                <a:cs typeface="Arial" panose="020B0604020202020204" pitchFamily="34" charset="0"/>
              </a:rPr>
              <a:t>of</a:t>
            </a:r>
            <a:r>
              <a:rPr sz="1100" spc="-50" dirty="0">
                <a:solidFill>
                  <a:srgbClr val="231F20"/>
                </a:solidFill>
                <a:latin typeface="Arial" panose="020B0604020202020204" pitchFamily="34" charset="0"/>
                <a:cs typeface="Arial" panose="020B0604020202020204" pitchFamily="34" charset="0"/>
              </a:rPr>
              <a:t> </a:t>
            </a:r>
            <a:r>
              <a:rPr sz="1100" spc="-40" dirty="0">
                <a:solidFill>
                  <a:srgbClr val="231F20"/>
                </a:solidFill>
                <a:latin typeface="Arial" panose="020B0604020202020204" pitchFamily="34" charset="0"/>
                <a:cs typeface="Arial" panose="020B0604020202020204" pitchFamily="34" charset="0"/>
              </a:rPr>
              <a:t>Pro</a:t>
            </a:r>
            <a:r>
              <a:rPr sz="1100" spc="-50" dirty="0">
                <a:solidFill>
                  <a:srgbClr val="231F20"/>
                </a:solidFill>
                <a:latin typeface="Arial" panose="020B0604020202020204" pitchFamily="34" charset="0"/>
                <a:cs typeface="Arial" panose="020B0604020202020204" pitchFamily="34" charset="0"/>
              </a:rPr>
              <a:t> </a:t>
            </a:r>
            <a:r>
              <a:rPr sz="1100" spc="-35" dirty="0">
                <a:solidFill>
                  <a:srgbClr val="231F20"/>
                </a:solidFill>
                <a:latin typeface="Arial" panose="020B0604020202020204" pitchFamily="34" charset="0"/>
                <a:cs typeface="Arial" panose="020B0604020202020204" pitchFamily="34" charset="0"/>
              </a:rPr>
              <a:t>Bono </a:t>
            </a:r>
            <a:r>
              <a:rPr sz="1100" spc="-45" dirty="0">
                <a:solidFill>
                  <a:srgbClr val="231F20"/>
                </a:solidFill>
                <a:latin typeface="Arial" panose="020B0604020202020204" pitchFamily="34" charset="0"/>
                <a:cs typeface="Arial" panose="020B0604020202020204" pitchFamily="34" charset="0"/>
              </a:rPr>
              <a:t>Work </a:t>
            </a:r>
            <a:r>
              <a:rPr sz="1100" spc="-10" dirty="0">
                <a:solidFill>
                  <a:srgbClr val="231F20"/>
                </a:solidFill>
                <a:latin typeface="Arial" panose="020B0604020202020204" pitchFamily="34" charset="0"/>
                <a:cs typeface="Arial" panose="020B0604020202020204" pitchFamily="34" charset="0"/>
              </a:rPr>
              <a:t>Annually</a:t>
            </a:r>
            <a:endParaRPr sz="1100">
              <a:latin typeface="Arial" panose="020B0604020202020204" pitchFamily="34" charset="0"/>
              <a:cs typeface="Arial" panose="020B0604020202020204" pitchFamily="34" charset="0"/>
            </a:endParaRPr>
          </a:p>
        </p:txBody>
      </p:sp>
      <p:sp>
        <p:nvSpPr>
          <p:cNvPr id="27" name="object 28">
            <a:extLst>
              <a:ext uri="{FF2B5EF4-FFF2-40B4-BE49-F238E27FC236}">
                <a16:creationId xmlns:a16="http://schemas.microsoft.com/office/drawing/2014/main" id="{D5A3BB60-6A9A-29B9-9628-762B2E2FE7A4}"/>
              </a:ext>
            </a:extLst>
          </p:cNvPr>
          <p:cNvSpPr txBox="1"/>
          <p:nvPr userDrawn="1"/>
        </p:nvSpPr>
        <p:spPr>
          <a:xfrm>
            <a:off x="7762378" y="3899003"/>
            <a:ext cx="1219835" cy="1133475"/>
          </a:xfrm>
          <a:prstGeom prst="rect">
            <a:avLst/>
          </a:prstGeom>
        </p:spPr>
        <p:txBody>
          <a:bodyPr vert="horz" wrap="square" lIns="0" tIns="12700" rIns="0" bIns="0" rtlCol="0">
            <a:spAutoFit/>
          </a:bodyPr>
          <a:lstStyle/>
          <a:p>
            <a:pPr marL="12700" marR="125095">
              <a:lnSpc>
                <a:spcPct val="107400"/>
              </a:lnSpc>
              <a:spcBef>
                <a:spcPts val="100"/>
              </a:spcBef>
            </a:pPr>
            <a:r>
              <a:rPr sz="1100" spc="-40" dirty="0">
                <a:solidFill>
                  <a:srgbClr val="515154"/>
                </a:solidFill>
                <a:latin typeface="Arial" panose="020B0604020202020204" pitchFamily="34" charset="0"/>
                <a:cs typeface="Arial" panose="020B0604020202020204" pitchFamily="34" charset="0"/>
              </a:rPr>
              <a:t>Working </a:t>
            </a:r>
            <a:r>
              <a:rPr sz="1100" spc="-35" dirty="0">
                <a:solidFill>
                  <a:srgbClr val="515154"/>
                </a:solidFill>
                <a:latin typeface="Arial" panose="020B0604020202020204" pitchFamily="34" charset="0"/>
                <a:cs typeface="Arial" panose="020B0604020202020204" pitchFamily="34" charset="0"/>
              </a:rPr>
              <a:t>Mother </a:t>
            </a:r>
            <a:r>
              <a:rPr sz="1100" spc="-10" dirty="0">
                <a:solidFill>
                  <a:srgbClr val="515154"/>
                </a:solidFill>
                <a:latin typeface="Arial" panose="020B0604020202020204" pitchFamily="34" charset="0"/>
                <a:cs typeface="Arial" panose="020B0604020202020204" pitchFamily="34" charset="0"/>
              </a:rPr>
              <a:t>Magazine’s</a:t>
            </a:r>
            <a:endParaRPr sz="1100" dirty="0">
              <a:latin typeface="Arial" panose="020B0604020202020204" pitchFamily="34" charset="0"/>
              <a:cs typeface="Arial" panose="020B0604020202020204" pitchFamily="34" charset="0"/>
            </a:endParaRPr>
          </a:p>
          <a:p>
            <a:pPr marL="12700">
              <a:lnSpc>
                <a:spcPts val="1725"/>
              </a:lnSpc>
            </a:pPr>
            <a:r>
              <a:rPr sz="1550" b="1" spc="-30" dirty="0">
                <a:solidFill>
                  <a:srgbClr val="4FA045"/>
                </a:solidFill>
                <a:latin typeface="Arial" panose="020B0604020202020204" pitchFamily="34" charset="0"/>
                <a:cs typeface="Arial" panose="020B0604020202020204" pitchFamily="34" charset="0"/>
              </a:rPr>
              <a:t>Hall</a:t>
            </a:r>
            <a:r>
              <a:rPr sz="1550" b="1" spc="-90" dirty="0">
                <a:solidFill>
                  <a:srgbClr val="4FA045"/>
                </a:solidFill>
                <a:latin typeface="Arial" panose="020B0604020202020204" pitchFamily="34" charset="0"/>
                <a:cs typeface="Arial" panose="020B0604020202020204" pitchFamily="34" charset="0"/>
              </a:rPr>
              <a:t> </a:t>
            </a:r>
            <a:r>
              <a:rPr sz="1550" b="1" dirty="0">
                <a:solidFill>
                  <a:srgbClr val="4FA045"/>
                </a:solidFill>
                <a:latin typeface="Arial" panose="020B0604020202020204" pitchFamily="34" charset="0"/>
                <a:cs typeface="Arial" panose="020B0604020202020204" pitchFamily="34" charset="0"/>
              </a:rPr>
              <a:t>of</a:t>
            </a:r>
            <a:r>
              <a:rPr sz="1550" b="1" spc="-110" dirty="0">
                <a:solidFill>
                  <a:srgbClr val="4FA045"/>
                </a:solidFill>
                <a:latin typeface="Arial" panose="020B0604020202020204" pitchFamily="34" charset="0"/>
                <a:cs typeface="Arial" panose="020B0604020202020204" pitchFamily="34" charset="0"/>
              </a:rPr>
              <a:t> </a:t>
            </a:r>
            <a:r>
              <a:rPr sz="1550" b="1" spc="-25" dirty="0">
                <a:solidFill>
                  <a:srgbClr val="4FA045"/>
                </a:solidFill>
                <a:latin typeface="Arial" panose="020B0604020202020204" pitchFamily="34" charset="0"/>
                <a:cs typeface="Arial" panose="020B0604020202020204" pitchFamily="34" charset="0"/>
              </a:rPr>
              <a:t>Fame</a:t>
            </a:r>
            <a:endParaRPr sz="1550" b="1" dirty="0">
              <a:latin typeface="Arial" panose="020B0604020202020204" pitchFamily="34" charset="0"/>
              <a:cs typeface="Arial" panose="020B0604020202020204" pitchFamily="34" charset="0"/>
            </a:endParaRPr>
          </a:p>
          <a:p>
            <a:pPr marL="12700">
              <a:lnSpc>
                <a:spcPct val="100000"/>
              </a:lnSpc>
              <a:spcBef>
                <a:spcPts val="10"/>
              </a:spcBef>
            </a:pPr>
            <a:r>
              <a:rPr sz="1100" i="1" spc="-10" dirty="0">
                <a:solidFill>
                  <a:srgbClr val="231F20"/>
                </a:solidFill>
                <a:latin typeface="Arial" panose="020B0604020202020204" pitchFamily="34" charset="0"/>
                <a:cs typeface="Arial" panose="020B0604020202020204" pitchFamily="34" charset="0"/>
              </a:rPr>
              <a:t>10</a:t>
            </a:r>
            <a:r>
              <a:rPr sz="1100" i="1" spc="-70" dirty="0">
                <a:solidFill>
                  <a:srgbClr val="231F20"/>
                </a:solidFill>
                <a:latin typeface="Arial" panose="020B0604020202020204" pitchFamily="34" charset="0"/>
                <a:cs typeface="Arial" panose="020B0604020202020204" pitchFamily="34" charset="0"/>
              </a:rPr>
              <a:t> </a:t>
            </a:r>
            <a:r>
              <a:rPr sz="1100" i="1" spc="-40" dirty="0">
                <a:solidFill>
                  <a:srgbClr val="231F20"/>
                </a:solidFill>
                <a:latin typeface="Arial" panose="020B0604020202020204" pitchFamily="34" charset="0"/>
                <a:cs typeface="Arial" panose="020B0604020202020204" pitchFamily="34" charset="0"/>
              </a:rPr>
              <a:t>Years</a:t>
            </a:r>
            <a:r>
              <a:rPr sz="1100" i="1" spc="-50" dirty="0">
                <a:solidFill>
                  <a:srgbClr val="231F20"/>
                </a:solidFill>
                <a:latin typeface="Arial" panose="020B0604020202020204" pitchFamily="34" charset="0"/>
                <a:cs typeface="Arial" panose="020B0604020202020204" pitchFamily="34" charset="0"/>
              </a:rPr>
              <a:t> </a:t>
            </a:r>
            <a:r>
              <a:rPr sz="1100" i="1" spc="-10" dirty="0">
                <a:solidFill>
                  <a:srgbClr val="231F20"/>
                </a:solidFill>
                <a:latin typeface="Arial" panose="020B0604020202020204" pitchFamily="34" charset="0"/>
                <a:cs typeface="Arial" panose="020B0604020202020204" pitchFamily="34" charset="0"/>
              </a:rPr>
              <a:t>as</a:t>
            </a:r>
            <a:r>
              <a:rPr sz="1100" i="1" spc="-60" dirty="0">
                <a:solidFill>
                  <a:srgbClr val="231F20"/>
                </a:solidFill>
                <a:latin typeface="Arial" panose="020B0604020202020204" pitchFamily="34" charset="0"/>
                <a:cs typeface="Arial" panose="020B0604020202020204" pitchFamily="34" charset="0"/>
              </a:rPr>
              <a:t> a</a:t>
            </a:r>
            <a:endParaRPr sz="1100" dirty="0">
              <a:latin typeface="Arial" panose="020B0604020202020204" pitchFamily="34" charset="0"/>
              <a:cs typeface="Arial" panose="020B0604020202020204" pitchFamily="34" charset="0"/>
            </a:endParaRPr>
          </a:p>
          <a:p>
            <a:pPr marL="12700" marR="196850">
              <a:lnSpc>
                <a:spcPct val="107400"/>
              </a:lnSpc>
            </a:pPr>
            <a:r>
              <a:rPr sz="1100" i="1" spc="-35" dirty="0">
                <a:solidFill>
                  <a:srgbClr val="231F20"/>
                </a:solidFill>
                <a:latin typeface="Arial" panose="020B0604020202020204" pitchFamily="34" charset="0"/>
                <a:cs typeface="Arial" panose="020B0604020202020204" pitchFamily="34" charset="0"/>
              </a:rPr>
              <a:t>Best</a:t>
            </a:r>
            <a:r>
              <a:rPr sz="1100" i="1" spc="-30" dirty="0">
                <a:solidFill>
                  <a:srgbClr val="231F20"/>
                </a:solidFill>
                <a:latin typeface="Arial" panose="020B0604020202020204" pitchFamily="34" charset="0"/>
                <a:cs typeface="Arial" panose="020B0604020202020204" pitchFamily="34" charset="0"/>
              </a:rPr>
              <a:t> </a:t>
            </a:r>
            <a:r>
              <a:rPr sz="1100" i="1" spc="-40" dirty="0">
                <a:solidFill>
                  <a:srgbClr val="231F20"/>
                </a:solidFill>
                <a:latin typeface="Arial" panose="020B0604020202020204" pitchFamily="34" charset="0"/>
                <a:cs typeface="Arial" panose="020B0604020202020204" pitchFamily="34" charset="0"/>
              </a:rPr>
              <a:t>Law</a:t>
            </a:r>
            <a:r>
              <a:rPr sz="1100" i="1" spc="-25" dirty="0">
                <a:solidFill>
                  <a:srgbClr val="231F20"/>
                </a:solidFill>
                <a:latin typeface="Arial" panose="020B0604020202020204" pitchFamily="34" charset="0"/>
                <a:cs typeface="Arial" panose="020B0604020202020204" pitchFamily="34" charset="0"/>
              </a:rPr>
              <a:t> </a:t>
            </a:r>
            <a:r>
              <a:rPr sz="1100" i="1" spc="-35" dirty="0">
                <a:solidFill>
                  <a:srgbClr val="231F20"/>
                </a:solidFill>
                <a:latin typeface="Arial" panose="020B0604020202020204" pitchFamily="34" charset="0"/>
                <a:cs typeface="Arial" panose="020B0604020202020204" pitchFamily="34" charset="0"/>
              </a:rPr>
              <a:t>Firms </a:t>
            </a:r>
            <a:r>
              <a:rPr sz="1100" i="1" spc="-40" dirty="0">
                <a:solidFill>
                  <a:srgbClr val="231F20"/>
                </a:solidFill>
                <a:latin typeface="Arial" panose="020B0604020202020204" pitchFamily="34" charset="0"/>
                <a:cs typeface="Arial" panose="020B0604020202020204" pitchFamily="34" charset="0"/>
              </a:rPr>
              <a:t>For</a:t>
            </a:r>
            <a:r>
              <a:rPr sz="1100" i="1" spc="-25" dirty="0">
                <a:solidFill>
                  <a:srgbClr val="231F20"/>
                </a:solidFill>
                <a:latin typeface="Arial" panose="020B0604020202020204" pitchFamily="34" charset="0"/>
                <a:cs typeface="Arial" panose="020B0604020202020204" pitchFamily="34" charset="0"/>
              </a:rPr>
              <a:t> </a:t>
            </a:r>
            <a:r>
              <a:rPr sz="1100" i="1" spc="-10" dirty="0">
                <a:solidFill>
                  <a:srgbClr val="231F20"/>
                </a:solidFill>
                <a:latin typeface="Arial" panose="020B0604020202020204" pitchFamily="34" charset="0"/>
                <a:cs typeface="Arial" panose="020B0604020202020204" pitchFamily="34" charset="0"/>
              </a:rPr>
              <a:t>Women</a:t>
            </a:r>
            <a:endParaRPr sz="1100" dirty="0">
              <a:latin typeface="Arial" panose="020B0604020202020204" pitchFamily="34" charset="0"/>
              <a:cs typeface="Arial" panose="020B0604020202020204" pitchFamily="34" charset="0"/>
            </a:endParaRPr>
          </a:p>
        </p:txBody>
      </p:sp>
      <p:sp>
        <p:nvSpPr>
          <p:cNvPr id="28" name="object 29">
            <a:extLst>
              <a:ext uri="{FF2B5EF4-FFF2-40B4-BE49-F238E27FC236}">
                <a16:creationId xmlns:a16="http://schemas.microsoft.com/office/drawing/2014/main" id="{9DA250A1-8A42-4B40-904E-C24D42C0BE0C}"/>
              </a:ext>
            </a:extLst>
          </p:cNvPr>
          <p:cNvSpPr txBox="1"/>
          <p:nvPr userDrawn="1"/>
        </p:nvSpPr>
        <p:spPr>
          <a:xfrm>
            <a:off x="9676903" y="3895750"/>
            <a:ext cx="1465580" cy="1025525"/>
          </a:xfrm>
          <a:prstGeom prst="rect">
            <a:avLst/>
          </a:prstGeom>
        </p:spPr>
        <p:txBody>
          <a:bodyPr vert="horz" wrap="square" lIns="0" tIns="13970" rIns="0" bIns="0" rtlCol="0">
            <a:spAutoFit/>
          </a:bodyPr>
          <a:lstStyle/>
          <a:p>
            <a:pPr marL="12700">
              <a:lnSpc>
                <a:spcPts val="2090"/>
              </a:lnSpc>
              <a:spcBef>
                <a:spcPts val="110"/>
              </a:spcBef>
            </a:pPr>
            <a:r>
              <a:rPr sz="1750" b="1" dirty="0">
                <a:solidFill>
                  <a:srgbClr val="316094"/>
                </a:solidFill>
                <a:latin typeface="Arial" panose="020B0604020202020204" pitchFamily="34" charset="0"/>
                <a:cs typeface="Arial" panose="020B0604020202020204" pitchFamily="34" charset="0"/>
              </a:rPr>
              <a:t>10</a:t>
            </a:r>
            <a:r>
              <a:rPr sz="1750" b="1" spc="-110" dirty="0">
                <a:solidFill>
                  <a:srgbClr val="316094"/>
                </a:solidFill>
                <a:latin typeface="Arial" panose="020B0604020202020204" pitchFamily="34" charset="0"/>
                <a:cs typeface="Arial" panose="020B0604020202020204" pitchFamily="34" charset="0"/>
              </a:rPr>
              <a:t> </a:t>
            </a:r>
            <a:r>
              <a:rPr sz="1750" b="1" spc="-20" dirty="0">
                <a:solidFill>
                  <a:srgbClr val="316094"/>
                </a:solidFill>
                <a:latin typeface="Arial" panose="020B0604020202020204" pitchFamily="34" charset="0"/>
                <a:cs typeface="Arial" panose="020B0604020202020204" pitchFamily="34" charset="0"/>
              </a:rPr>
              <a:t>Years</a:t>
            </a:r>
            <a:endParaRPr sz="1750" b="1" dirty="0">
              <a:latin typeface="Arial" panose="020B0604020202020204" pitchFamily="34" charset="0"/>
              <a:cs typeface="Arial" panose="020B0604020202020204" pitchFamily="34" charset="0"/>
            </a:endParaRPr>
          </a:p>
          <a:p>
            <a:pPr marL="12700">
              <a:lnSpc>
                <a:spcPts val="1430"/>
              </a:lnSpc>
            </a:pPr>
            <a:r>
              <a:rPr sz="1200" spc="-20" dirty="0">
                <a:solidFill>
                  <a:srgbClr val="231F20"/>
                </a:solidFill>
                <a:latin typeface="Arial" panose="020B0604020202020204" pitchFamily="34" charset="0"/>
                <a:cs typeface="Arial" panose="020B0604020202020204" pitchFamily="34" charset="0"/>
              </a:rPr>
              <a:t>Gold</a:t>
            </a:r>
            <a:r>
              <a:rPr sz="1200" spc="-45" dirty="0">
                <a:solidFill>
                  <a:srgbClr val="231F20"/>
                </a:solidFill>
                <a:latin typeface="Arial" panose="020B0604020202020204" pitchFamily="34" charset="0"/>
                <a:cs typeface="Arial" panose="020B0604020202020204" pitchFamily="34" charset="0"/>
              </a:rPr>
              <a:t> </a:t>
            </a:r>
            <a:r>
              <a:rPr sz="1200" spc="-10" dirty="0">
                <a:solidFill>
                  <a:srgbClr val="231F20"/>
                </a:solidFill>
                <a:latin typeface="Arial" panose="020B0604020202020204" pitchFamily="34" charset="0"/>
                <a:cs typeface="Arial" panose="020B0604020202020204" pitchFamily="34" charset="0"/>
              </a:rPr>
              <a:t>Standard</a:t>
            </a:r>
            <a:endParaRPr sz="1200" dirty="0">
              <a:latin typeface="Arial" panose="020B0604020202020204" pitchFamily="34" charset="0"/>
              <a:cs typeface="Arial" panose="020B0604020202020204" pitchFamily="34" charset="0"/>
            </a:endParaRPr>
          </a:p>
          <a:p>
            <a:pPr marL="12700">
              <a:lnSpc>
                <a:spcPct val="100000"/>
              </a:lnSpc>
              <a:spcBef>
                <a:spcPts val="90"/>
              </a:spcBef>
            </a:pPr>
            <a:r>
              <a:rPr sz="1200" spc="-10" dirty="0">
                <a:solidFill>
                  <a:srgbClr val="231F20"/>
                </a:solidFill>
                <a:latin typeface="Arial" panose="020B0604020202020204" pitchFamily="34" charset="0"/>
                <a:cs typeface="Arial" panose="020B0604020202020204" pitchFamily="34" charset="0"/>
              </a:rPr>
              <a:t>Certification</a:t>
            </a:r>
            <a:endParaRPr sz="1200" dirty="0">
              <a:latin typeface="Arial" panose="020B0604020202020204" pitchFamily="34" charset="0"/>
              <a:cs typeface="Arial" panose="020B0604020202020204" pitchFamily="34" charset="0"/>
            </a:endParaRPr>
          </a:p>
          <a:p>
            <a:pPr marL="12700" marR="5080">
              <a:lnSpc>
                <a:spcPts val="1420"/>
              </a:lnSpc>
              <a:spcBef>
                <a:spcPts val="40"/>
              </a:spcBef>
            </a:pPr>
            <a:r>
              <a:rPr sz="1100" i="1" spc="-30" dirty="0">
                <a:solidFill>
                  <a:srgbClr val="231F20"/>
                </a:solidFill>
                <a:latin typeface="Arial" panose="020B0604020202020204" pitchFamily="34" charset="0"/>
                <a:cs typeface="Arial" panose="020B0604020202020204" pitchFamily="34" charset="0"/>
              </a:rPr>
              <a:t>by</a:t>
            </a:r>
            <a:r>
              <a:rPr sz="1100" i="1" spc="-40" dirty="0">
                <a:solidFill>
                  <a:srgbClr val="231F20"/>
                </a:solidFill>
                <a:latin typeface="Arial" panose="020B0604020202020204" pitchFamily="34" charset="0"/>
                <a:cs typeface="Arial" panose="020B0604020202020204" pitchFamily="34" charset="0"/>
              </a:rPr>
              <a:t> </a:t>
            </a:r>
            <a:r>
              <a:rPr sz="1100" i="1" spc="-45" dirty="0">
                <a:solidFill>
                  <a:srgbClr val="231F20"/>
                </a:solidFill>
                <a:latin typeface="Arial" panose="020B0604020202020204" pitchFamily="34" charset="0"/>
                <a:cs typeface="Arial" panose="020B0604020202020204" pitchFamily="34" charset="0"/>
              </a:rPr>
              <a:t>Women</a:t>
            </a:r>
            <a:r>
              <a:rPr sz="1100" i="1" spc="-35" dirty="0">
                <a:solidFill>
                  <a:srgbClr val="231F20"/>
                </a:solidFill>
                <a:latin typeface="Arial" panose="020B0604020202020204" pitchFamily="34" charset="0"/>
                <a:cs typeface="Arial" panose="020B0604020202020204" pitchFamily="34" charset="0"/>
              </a:rPr>
              <a:t> </a:t>
            </a:r>
            <a:r>
              <a:rPr sz="1100" i="1" spc="-10" dirty="0">
                <a:solidFill>
                  <a:srgbClr val="231F20"/>
                </a:solidFill>
                <a:latin typeface="Arial" panose="020B0604020202020204" pitchFamily="34" charset="0"/>
                <a:cs typeface="Arial" panose="020B0604020202020204" pitchFamily="34" charset="0"/>
              </a:rPr>
              <a:t>in</a:t>
            </a:r>
            <a:r>
              <a:rPr sz="1100" i="1" spc="-40" dirty="0">
                <a:solidFill>
                  <a:srgbClr val="231F20"/>
                </a:solidFill>
                <a:latin typeface="Arial" panose="020B0604020202020204" pitchFamily="34" charset="0"/>
                <a:cs typeface="Arial" panose="020B0604020202020204" pitchFamily="34" charset="0"/>
              </a:rPr>
              <a:t> </a:t>
            </a:r>
            <a:r>
              <a:rPr sz="1100" i="1" spc="-25" dirty="0">
                <a:solidFill>
                  <a:srgbClr val="231F20"/>
                </a:solidFill>
                <a:latin typeface="Arial" panose="020B0604020202020204" pitchFamily="34" charset="0"/>
                <a:cs typeface="Arial" panose="020B0604020202020204" pitchFamily="34" charset="0"/>
              </a:rPr>
              <a:t>Law </a:t>
            </a:r>
            <a:r>
              <a:rPr sz="1100" i="1" spc="-40" dirty="0">
                <a:solidFill>
                  <a:srgbClr val="231F20"/>
                </a:solidFill>
                <a:latin typeface="Arial" panose="020B0604020202020204" pitchFamily="34" charset="0"/>
                <a:cs typeface="Arial" panose="020B0604020202020204" pitchFamily="34" charset="0"/>
              </a:rPr>
              <a:t>Empowerment</a:t>
            </a:r>
            <a:r>
              <a:rPr sz="1100" i="1" spc="25" dirty="0">
                <a:solidFill>
                  <a:srgbClr val="231F20"/>
                </a:solidFill>
                <a:latin typeface="Arial" panose="020B0604020202020204" pitchFamily="34" charset="0"/>
                <a:cs typeface="Arial" panose="020B0604020202020204" pitchFamily="34" charset="0"/>
              </a:rPr>
              <a:t> </a:t>
            </a:r>
            <a:r>
              <a:rPr sz="1100" i="1" spc="-40" dirty="0">
                <a:solidFill>
                  <a:srgbClr val="231F20"/>
                </a:solidFill>
                <a:latin typeface="Arial" panose="020B0604020202020204" pitchFamily="34" charset="0"/>
                <a:cs typeface="Arial" panose="020B0604020202020204" pitchFamily="34" charset="0"/>
              </a:rPr>
              <a:t>Forum</a:t>
            </a:r>
            <a:endParaRPr sz="1100" dirty="0">
              <a:latin typeface="Arial" panose="020B0604020202020204" pitchFamily="34" charset="0"/>
              <a:cs typeface="Arial" panose="020B0604020202020204" pitchFamily="34" charset="0"/>
            </a:endParaRPr>
          </a:p>
        </p:txBody>
      </p:sp>
      <p:grpSp>
        <p:nvGrpSpPr>
          <p:cNvPr id="29" name="object 30">
            <a:extLst>
              <a:ext uri="{FF2B5EF4-FFF2-40B4-BE49-F238E27FC236}">
                <a16:creationId xmlns:a16="http://schemas.microsoft.com/office/drawing/2014/main" id="{426CAF92-118B-7A23-F402-F28DC172DE73}"/>
              </a:ext>
            </a:extLst>
          </p:cNvPr>
          <p:cNvGrpSpPr/>
          <p:nvPr userDrawn="1"/>
        </p:nvGrpSpPr>
        <p:grpSpPr>
          <a:xfrm>
            <a:off x="5597284" y="771241"/>
            <a:ext cx="3791329" cy="4598035"/>
            <a:chOff x="5705770" y="771241"/>
            <a:chExt cx="3791329" cy="4598035"/>
          </a:xfrm>
        </p:grpSpPr>
        <p:sp>
          <p:nvSpPr>
            <p:cNvPr id="30" name="object 31">
              <a:extLst>
                <a:ext uri="{FF2B5EF4-FFF2-40B4-BE49-F238E27FC236}">
                  <a16:creationId xmlns:a16="http://schemas.microsoft.com/office/drawing/2014/main" id="{34E6C816-1C53-790F-EEDD-069C837D3CA9}"/>
                </a:ext>
              </a:extLst>
            </p:cNvPr>
            <p:cNvSpPr/>
            <p:nvPr/>
          </p:nvSpPr>
          <p:spPr>
            <a:xfrm>
              <a:off x="7563142" y="771241"/>
              <a:ext cx="0" cy="4598035"/>
            </a:xfrm>
            <a:custGeom>
              <a:avLst/>
              <a:gdLst/>
              <a:ahLst/>
              <a:cxnLst/>
              <a:rect l="l" t="t" r="r" b="b"/>
              <a:pathLst>
                <a:path h="4598035">
                  <a:moveTo>
                    <a:pt x="0" y="0"/>
                  </a:moveTo>
                  <a:lnTo>
                    <a:pt x="0" y="4597958"/>
                  </a:lnTo>
                </a:path>
              </a:pathLst>
            </a:custGeom>
            <a:ln w="13843">
              <a:solidFill>
                <a:srgbClr val="C0C2C4"/>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31" name="object 32">
              <a:extLst>
                <a:ext uri="{FF2B5EF4-FFF2-40B4-BE49-F238E27FC236}">
                  <a16:creationId xmlns:a16="http://schemas.microsoft.com/office/drawing/2014/main" id="{BC0BB759-EABB-AA76-3B6C-5D016C13CF24}"/>
                </a:ext>
              </a:extLst>
            </p:cNvPr>
            <p:cNvSpPr/>
            <p:nvPr/>
          </p:nvSpPr>
          <p:spPr>
            <a:xfrm>
              <a:off x="5705770" y="771241"/>
              <a:ext cx="0" cy="4598035"/>
            </a:xfrm>
            <a:custGeom>
              <a:avLst/>
              <a:gdLst/>
              <a:ahLst/>
              <a:cxnLst/>
              <a:rect l="l" t="t" r="r" b="b"/>
              <a:pathLst>
                <a:path h="4598035">
                  <a:moveTo>
                    <a:pt x="0" y="0"/>
                  </a:moveTo>
                  <a:lnTo>
                    <a:pt x="0" y="4597958"/>
                  </a:lnTo>
                </a:path>
              </a:pathLst>
            </a:custGeom>
            <a:ln w="13843">
              <a:solidFill>
                <a:srgbClr val="C0C2C4"/>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2" name="object 33">
              <a:extLst>
                <a:ext uri="{FF2B5EF4-FFF2-40B4-BE49-F238E27FC236}">
                  <a16:creationId xmlns:a16="http://schemas.microsoft.com/office/drawing/2014/main" id="{E702A74A-4BD0-D305-C4DC-A37C9C3C9271}"/>
                </a:ext>
              </a:extLst>
            </p:cNvPr>
            <p:cNvSpPr/>
            <p:nvPr/>
          </p:nvSpPr>
          <p:spPr>
            <a:xfrm>
              <a:off x="9497099" y="771241"/>
              <a:ext cx="0" cy="4598035"/>
            </a:xfrm>
            <a:custGeom>
              <a:avLst/>
              <a:gdLst/>
              <a:ahLst/>
              <a:cxnLst/>
              <a:rect l="l" t="t" r="r" b="b"/>
              <a:pathLst>
                <a:path h="4598035">
                  <a:moveTo>
                    <a:pt x="0" y="0"/>
                  </a:moveTo>
                  <a:lnTo>
                    <a:pt x="0" y="4597958"/>
                  </a:lnTo>
                </a:path>
              </a:pathLst>
            </a:custGeom>
            <a:ln w="13843">
              <a:solidFill>
                <a:srgbClr val="C0C2C4"/>
              </a:solidFill>
            </a:ln>
          </p:spPr>
          <p:txBody>
            <a:bodyPr wrap="square" lIns="0" tIns="0" rIns="0" bIns="0" rtlCol="0"/>
            <a:lstStyle/>
            <a:p>
              <a:endParaRPr>
                <a:latin typeface="Arial" panose="020B0604020202020204" pitchFamily="34" charset="0"/>
                <a:cs typeface="Arial" panose="020B0604020202020204" pitchFamily="34" charset="0"/>
              </a:endParaRPr>
            </a:p>
          </p:txBody>
        </p:sp>
      </p:grpSp>
      <p:sp>
        <p:nvSpPr>
          <p:cNvPr id="33" name="Rectangle 32">
            <a:extLst>
              <a:ext uri="{FF2B5EF4-FFF2-40B4-BE49-F238E27FC236}">
                <a16:creationId xmlns:a16="http://schemas.microsoft.com/office/drawing/2014/main" id="{3DDB7F8F-E169-739F-3768-2B6C1BBE9826}"/>
              </a:ext>
            </a:extLst>
          </p:cNvPr>
          <p:cNvSpPr/>
          <p:nvPr userDrawn="1"/>
        </p:nvSpPr>
        <p:spPr>
          <a:xfrm>
            <a:off x="0" y="0"/>
            <a:ext cx="3491345" cy="58545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itle 1">
            <a:extLst>
              <a:ext uri="{FF2B5EF4-FFF2-40B4-BE49-F238E27FC236}">
                <a16:creationId xmlns:a16="http://schemas.microsoft.com/office/drawing/2014/main" id="{F6F3BCBC-F5A2-A446-0619-5C75D13161B2}"/>
              </a:ext>
            </a:extLst>
          </p:cNvPr>
          <p:cNvSpPr txBox="1">
            <a:spLocks/>
          </p:cNvSpPr>
          <p:nvPr userDrawn="1"/>
        </p:nvSpPr>
        <p:spPr>
          <a:xfrm>
            <a:off x="346693" y="2423430"/>
            <a:ext cx="2847769" cy="9192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i="0" kern="1200">
                <a:solidFill>
                  <a:schemeClr val="bg1"/>
                </a:solidFill>
                <a:latin typeface="Arial" panose="020B0604020202020204" pitchFamily="34" charset="0"/>
                <a:ea typeface="+mj-ea"/>
                <a:cs typeface="Arial" panose="020B0604020202020204" pitchFamily="34" charset="0"/>
              </a:defRPr>
            </a:lvl1pPr>
          </a:lstStyle>
          <a:p>
            <a:r>
              <a:rPr lang="en-US" sz="4200" dirty="0"/>
              <a:t>All in.</a:t>
            </a:r>
          </a:p>
        </p:txBody>
      </p:sp>
      <p:sp>
        <p:nvSpPr>
          <p:cNvPr id="36" name="TextBox 35">
            <a:extLst>
              <a:ext uri="{FF2B5EF4-FFF2-40B4-BE49-F238E27FC236}">
                <a16:creationId xmlns:a16="http://schemas.microsoft.com/office/drawing/2014/main" id="{329E2FF5-4100-B9D8-AD01-B7C2D5515D13}"/>
              </a:ext>
            </a:extLst>
          </p:cNvPr>
          <p:cNvSpPr txBox="1"/>
          <p:nvPr userDrawn="1"/>
        </p:nvSpPr>
        <p:spPr>
          <a:xfrm>
            <a:off x="7642402" y="1090289"/>
            <a:ext cx="1470596" cy="271869"/>
          </a:xfrm>
          <a:prstGeom prst="rect">
            <a:avLst/>
          </a:prstGeom>
          <a:noFill/>
        </p:spPr>
        <p:txBody>
          <a:bodyPr wrap="square">
            <a:spAutoFit/>
          </a:bodyPr>
          <a:lstStyle/>
          <a:p>
            <a:pPr marL="12700">
              <a:lnSpc>
                <a:spcPts val="1430"/>
              </a:lnSpc>
            </a:pPr>
            <a:r>
              <a:rPr lang="en-US" sz="1200" i="1" spc="-25" dirty="0" err="1">
                <a:solidFill>
                  <a:srgbClr val="231F20"/>
                </a:solidFill>
                <a:latin typeface="Arial" panose="020B0604020202020204" pitchFamily="34" charset="0"/>
                <a:cs typeface="Arial" panose="020B0604020202020204" pitchFamily="34" charset="0"/>
              </a:rPr>
              <a:t>Amlaw</a:t>
            </a:r>
            <a:r>
              <a:rPr lang="en-US" sz="1200" i="1" spc="-50" dirty="0">
                <a:solidFill>
                  <a:srgbClr val="231F20"/>
                </a:solidFill>
                <a:latin typeface="Arial" panose="020B0604020202020204" pitchFamily="34" charset="0"/>
                <a:cs typeface="Arial" panose="020B0604020202020204" pitchFamily="34" charset="0"/>
              </a:rPr>
              <a:t> </a:t>
            </a:r>
            <a:r>
              <a:rPr lang="en-US" sz="1200" i="1" spc="-25" dirty="0">
                <a:solidFill>
                  <a:srgbClr val="231F20"/>
                </a:solidFill>
                <a:latin typeface="Arial" panose="020B0604020202020204" pitchFamily="34" charset="0"/>
                <a:cs typeface="Arial" panose="020B0604020202020204" pitchFamily="34" charset="0"/>
              </a:rPr>
              <a:t>200</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6173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28CB23A-2EF7-11DC-116D-7225881B5697}"/>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3082BEF3-C7B9-1D55-34FF-96B22935901B}"/>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4890F6A6-5ECC-3330-0315-3D0E26A86BB0}"/>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6" name="Rectangle 5">
            <a:extLst>
              <a:ext uri="{FF2B5EF4-FFF2-40B4-BE49-F238E27FC236}">
                <a16:creationId xmlns:a16="http://schemas.microsoft.com/office/drawing/2014/main" id="{3A6FCFB0-40FD-D8AB-C75B-64787E528ED8}"/>
              </a:ext>
            </a:extLst>
          </p:cNvPr>
          <p:cNvSpPr/>
          <p:nvPr userDrawn="1"/>
        </p:nvSpPr>
        <p:spPr>
          <a:xfrm>
            <a:off x="0" y="0"/>
            <a:ext cx="3440624" cy="58545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F6924C-719D-13BC-4202-7205CF6626B7}"/>
              </a:ext>
            </a:extLst>
          </p:cNvPr>
          <p:cNvSpPr>
            <a:spLocks noGrp="1"/>
          </p:cNvSpPr>
          <p:nvPr>
            <p:ph type="title"/>
          </p:nvPr>
        </p:nvSpPr>
        <p:spPr>
          <a:xfrm>
            <a:off x="430758" y="1859797"/>
            <a:ext cx="2608451" cy="2749036"/>
          </a:xfrm>
        </p:spPr>
        <p:txBody>
          <a:bodyPr anchor="t">
            <a:normAutofit/>
          </a:bodyPr>
          <a:lstStyle>
            <a:lvl1pPr>
              <a:defRPr sz="1900">
                <a:solidFill>
                  <a:schemeClr val="bg1"/>
                </a:solidFill>
              </a:defRPr>
            </a:lvl1pPr>
          </a:lstStyle>
          <a:p>
            <a:r>
              <a:rPr lang="en-US" dirty="0"/>
              <a:t>Click to edit Master title style</a:t>
            </a:r>
          </a:p>
        </p:txBody>
      </p:sp>
      <p:sp>
        <p:nvSpPr>
          <p:cNvPr id="11" name="Picture Placeholder 10">
            <a:extLst>
              <a:ext uri="{FF2B5EF4-FFF2-40B4-BE49-F238E27FC236}">
                <a16:creationId xmlns:a16="http://schemas.microsoft.com/office/drawing/2014/main" id="{A72598FF-DD59-3F08-1D07-6E554610CEA1}"/>
              </a:ext>
            </a:extLst>
          </p:cNvPr>
          <p:cNvSpPr>
            <a:spLocks noGrp="1"/>
          </p:cNvSpPr>
          <p:nvPr>
            <p:ph type="pic" sz="quarter" idx="13"/>
          </p:nvPr>
        </p:nvSpPr>
        <p:spPr>
          <a:xfrm>
            <a:off x="3440113" y="0"/>
            <a:ext cx="3581400" cy="2928938"/>
          </a:xfrm>
        </p:spPr>
        <p:txBody>
          <a:bodyPr/>
          <a:lstStyle/>
          <a:p>
            <a:endParaRPr lang="en-US"/>
          </a:p>
        </p:txBody>
      </p:sp>
      <p:sp>
        <p:nvSpPr>
          <p:cNvPr id="12" name="Picture Placeholder 10">
            <a:extLst>
              <a:ext uri="{FF2B5EF4-FFF2-40B4-BE49-F238E27FC236}">
                <a16:creationId xmlns:a16="http://schemas.microsoft.com/office/drawing/2014/main" id="{96A6A5D6-37E3-0E97-0841-66D6BD1C9BB9}"/>
              </a:ext>
            </a:extLst>
          </p:cNvPr>
          <p:cNvSpPr>
            <a:spLocks noGrp="1"/>
          </p:cNvSpPr>
          <p:nvPr>
            <p:ph type="pic" sz="quarter" idx="14"/>
          </p:nvPr>
        </p:nvSpPr>
        <p:spPr>
          <a:xfrm>
            <a:off x="3440113" y="2944678"/>
            <a:ext cx="3581400" cy="2909857"/>
          </a:xfrm>
        </p:spPr>
        <p:txBody>
          <a:bodyPr/>
          <a:lstStyle/>
          <a:p>
            <a:endParaRPr lang="en-US"/>
          </a:p>
        </p:txBody>
      </p:sp>
      <p:sp>
        <p:nvSpPr>
          <p:cNvPr id="14" name="Text Placeholder 8">
            <a:extLst>
              <a:ext uri="{FF2B5EF4-FFF2-40B4-BE49-F238E27FC236}">
                <a16:creationId xmlns:a16="http://schemas.microsoft.com/office/drawing/2014/main" id="{C3F0D977-EC78-45F5-A32B-DA385F190A40}"/>
              </a:ext>
            </a:extLst>
          </p:cNvPr>
          <p:cNvSpPr>
            <a:spLocks noGrp="1"/>
          </p:cNvSpPr>
          <p:nvPr>
            <p:ph type="body" sz="quarter" idx="15" hasCustomPrompt="1"/>
          </p:nvPr>
        </p:nvSpPr>
        <p:spPr>
          <a:xfrm>
            <a:off x="7134818" y="960443"/>
            <a:ext cx="4277101" cy="238093"/>
          </a:xfrm>
        </p:spPr>
        <p:txBody>
          <a:bodyPr>
            <a:normAutofit/>
          </a:bodyPr>
          <a:lstStyle>
            <a:lvl1pPr marL="0" indent="0">
              <a:buNone/>
              <a:defRPr sz="1150"/>
            </a:lvl1pPr>
          </a:lstStyle>
          <a:p>
            <a:pPr lvl="0"/>
            <a:r>
              <a:rPr lang="en-US" dirty="0"/>
              <a:t>Title </a:t>
            </a:r>
          </a:p>
        </p:txBody>
      </p:sp>
      <p:sp>
        <p:nvSpPr>
          <p:cNvPr id="15" name="Text Placeholder 8">
            <a:extLst>
              <a:ext uri="{FF2B5EF4-FFF2-40B4-BE49-F238E27FC236}">
                <a16:creationId xmlns:a16="http://schemas.microsoft.com/office/drawing/2014/main" id="{B6FDCC01-46FB-6806-DB45-60B277B31ADE}"/>
              </a:ext>
            </a:extLst>
          </p:cNvPr>
          <p:cNvSpPr>
            <a:spLocks noGrp="1"/>
          </p:cNvSpPr>
          <p:nvPr>
            <p:ph type="body" sz="quarter" idx="16"/>
          </p:nvPr>
        </p:nvSpPr>
        <p:spPr>
          <a:xfrm>
            <a:off x="7134818" y="1244579"/>
            <a:ext cx="4488911" cy="1483123"/>
          </a:xfrm>
        </p:spPr>
        <p:txBody>
          <a:bodyPr>
            <a:normAutofit/>
          </a:bodyPr>
          <a:lstStyle>
            <a:lvl1pPr marL="0" indent="0">
              <a:buNone/>
              <a:defRPr sz="1150"/>
            </a:lvl1pPr>
          </a:lstStyle>
          <a:p>
            <a:pPr lvl="0"/>
            <a:r>
              <a:rPr lang="en-US" dirty="0"/>
              <a:t>Click to edit Master text styles</a:t>
            </a:r>
          </a:p>
        </p:txBody>
      </p:sp>
      <p:sp>
        <p:nvSpPr>
          <p:cNvPr id="16" name="Text Placeholder 8">
            <a:extLst>
              <a:ext uri="{FF2B5EF4-FFF2-40B4-BE49-F238E27FC236}">
                <a16:creationId xmlns:a16="http://schemas.microsoft.com/office/drawing/2014/main" id="{9727E200-AE01-5DB5-93F8-568A8C25067C}"/>
              </a:ext>
            </a:extLst>
          </p:cNvPr>
          <p:cNvSpPr>
            <a:spLocks noGrp="1"/>
          </p:cNvSpPr>
          <p:nvPr>
            <p:ph type="body" sz="quarter" idx="17" hasCustomPrompt="1"/>
          </p:nvPr>
        </p:nvSpPr>
        <p:spPr>
          <a:xfrm>
            <a:off x="7134818" y="733071"/>
            <a:ext cx="4277101" cy="238093"/>
          </a:xfrm>
        </p:spPr>
        <p:txBody>
          <a:bodyPr>
            <a:noAutofit/>
          </a:bodyPr>
          <a:lstStyle>
            <a:lvl1pPr marL="0" indent="0">
              <a:buNone/>
              <a:defRPr sz="1600" b="1">
                <a:solidFill>
                  <a:schemeClr val="tx1"/>
                </a:solidFill>
              </a:defRPr>
            </a:lvl1pPr>
          </a:lstStyle>
          <a:p>
            <a:pPr lvl="0"/>
            <a:r>
              <a:rPr lang="en-US" dirty="0"/>
              <a:t>John Doe</a:t>
            </a:r>
          </a:p>
        </p:txBody>
      </p:sp>
      <p:sp>
        <p:nvSpPr>
          <p:cNvPr id="17" name="Text Placeholder 8">
            <a:extLst>
              <a:ext uri="{FF2B5EF4-FFF2-40B4-BE49-F238E27FC236}">
                <a16:creationId xmlns:a16="http://schemas.microsoft.com/office/drawing/2014/main" id="{8C3D863F-9E75-660F-45B5-AAB11ADFD109}"/>
              </a:ext>
            </a:extLst>
          </p:cNvPr>
          <p:cNvSpPr>
            <a:spLocks noGrp="1"/>
          </p:cNvSpPr>
          <p:nvPr>
            <p:ph type="body" sz="quarter" idx="18" hasCustomPrompt="1"/>
          </p:nvPr>
        </p:nvSpPr>
        <p:spPr>
          <a:xfrm>
            <a:off x="7134818" y="3970929"/>
            <a:ext cx="4277101" cy="238093"/>
          </a:xfrm>
        </p:spPr>
        <p:txBody>
          <a:bodyPr>
            <a:normAutofit/>
          </a:bodyPr>
          <a:lstStyle>
            <a:lvl1pPr marL="0" indent="0">
              <a:buNone/>
              <a:defRPr sz="1150"/>
            </a:lvl1pPr>
          </a:lstStyle>
          <a:p>
            <a:pPr lvl="0"/>
            <a:r>
              <a:rPr lang="en-US" dirty="0"/>
              <a:t>Title </a:t>
            </a:r>
          </a:p>
        </p:txBody>
      </p:sp>
      <p:sp>
        <p:nvSpPr>
          <p:cNvPr id="18" name="Text Placeholder 8">
            <a:extLst>
              <a:ext uri="{FF2B5EF4-FFF2-40B4-BE49-F238E27FC236}">
                <a16:creationId xmlns:a16="http://schemas.microsoft.com/office/drawing/2014/main" id="{43DF36CF-717C-3BC5-1122-4527EC8A8712}"/>
              </a:ext>
            </a:extLst>
          </p:cNvPr>
          <p:cNvSpPr>
            <a:spLocks noGrp="1"/>
          </p:cNvSpPr>
          <p:nvPr>
            <p:ph type="body" sz="quarter" idx="19"/>
          </p:nvPr>
        </p:nvSpPr>
        <p:spPr>
          <a:xfrm>
            <a:off x="7134818" y="4255065"/>
            <a:ext cx="4488911" cy="1483123"/>
          </a:xfrm>
        </p:spPr>
        <p:txBody>
          <a:bodyPr>
            <a:normAutofit/>
          </a:bodyPr>
          <a:lstStyle>
            <a:lvl1pPr marL="0" indent="0">
              <a:buNone/>
              <a:defRPr sz="1150"/>
            </a:lvl1pPr>
          </a:lstStyle>
          <a:p>
            <a:pPr lvl="0"/>
            <a:r>
              <a:rPr lang="en-US" dirty="0"/>
              <a:t>Click to edit Master text styles</a:t>
            </a:r>
          </a:p>
        </p:txBody>
      </p:sp>
      <p:sp>
        <p:nvSpPr>
          <p:cNvPr id="19" name="Text Placeholder 8">
            <a:extLst>
              <a:ext uri="{FF2B5EF4-FFF2-40B4-BE49-F238E27FC236}">
                <a16:creationId xmlns:a16="http://schemas.microsoft.com/office/drawing/2014/main" id="{D7791A12-0B65-4290-0F70-329B55F60446}"/>
              </a:ext>
            </a:extLst>
          </p:cNvPr>
          <p:cNvSpPr>
            <a:spLocks noGrp="1"/>
          </p:cNvSpPr>
          <p:nvPr>
            <p:ph type="body" sz="quarter" idx="20" hasCustomPrompt="1"/>
          </p:nvPr>
        </p:nvSpPr>
        <p:spPr>
          <a:xfrm>
            <a:off x="7134818" y="3743557"/>
            <a:ext cx="4277101" cy="238093"/>
          </a:xfrm>
        </p:spPr>
        <p:txBody>
          <a:bodyPr>
            <a:noAutofit/>
          </a:bodyPr>
          <a:lstStyle>
            <a:lvl1pPr marL="0" indent="0">
              <a:buNone/>
              <a:defRPr sz="1600" b="1">
                <a:solidFill>
                  <a:schemeClr val="tx1"/>
                </a:solidFill>
              </a:defRPr>
            </a:lvl1pPr>
          </a:lstStyle>
          <a:p>
            <a:pPr lvl="0"/>
            <a:r>
              <a:rPr lang="en-US" dirty="0"/>
              <a:t>John Doe</a:t>
            </a:r>
          </a:p>
        </p:txBody>
      </p:sp>
    </p:spTree>
    <p:extLst>
      <p:ext uri="{BB962C8B-B14F-4D97-AF65-F5344CB8AC3E}">
        <p14:creationId xmlns:p14="http://schemas.microsoft.com/office/powerpoint/2010/main" val="274032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66D84-8090-F4B2-9ED6-8519701BEC9B}"/>
              </a:ext>
            </a:extLst>
          </p:cNvPr>
          <p:cNvSpPr>
            <a:spLocks noGrp="1"/>
          </p:cNvSpPr>
          <p:nvPr>
            <p:ph type="title"/>
          </p:nvPr>
        </p:nvSpPr>
        <p:spPr>
          <a:xfrm>
            <a:off x="430758" y="362048"/>
            <a:ext cx="10809328" cy="524218"/>
          </a:xfrm>
        </p:spPr>
        <p:txBody>
          <a:bodyPr anchor="t">
            <a:normAutofit/>
          </a:bodyPr>
          <a:lstStyle>
            <a:lvl1pPr>
              <a:defRPr sz="1900">
                <a:solidFill>
                  <a:schemeClr val="tx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482DFDD0-754C-3DA9-A1A5-50B5E9401C1A}"/>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8C41B689-5700-E7F0-C1F7-7AEA08D4CE6B}"/>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8E1CE8E0-31B3-DBCA-B48D-6A672010547E}"/>
              </a:ext>
            </a:extLst>
          </p:cNvPr>
          <p:cNvSpPr>
            <a:spLocks noGrp="1"/>
          </p:cNvSpPr>
          <p:nvPr>
            <p:ph type="ftr" sz="quarter" idx="12"/>
          </p:nvPr>
        </p:nvSpPr>
        <p:spPr>
          <a:xfrm>
            <a:off x="951285" y="6241514"/>
            <a:ext cx="4114800" cy="365125"/>
          </a:xfrm>
          <a:prstGeom prst="rect">
            <a:avLst/>
          </a:prstGeom>
        </p:spPr>
        <p:txBody>
          <a:bodyPr/>
          <a:lstStyle/>
          <a:p>
            <a:r>
              <a:rPr lang="en-US"/>
              <a:t>Presentation Title </a:t>
            </a:r>
            <a:endParaRPr lang="en-US" dirty="0"/>
          </a:p>
        </p:txBody>
      </p:sp>
      <p:sp>
        <p:nvSpPr>
          <p:cNvPr id="8" name="Text Placeholder 8">
            <a:extLst>
              <a:ext uri="{FF2B5EF4-FFF2-40B4-BE49-F238E27FC236}">
                <a16:creationId xmlns:a16="http://schemas.microsoft.com/office/drawing/2014/main" id="{BFC9C140-47D1-D5AD-FFE0-53EC59A5FD4D}"/>
              </a:ext>
            </a:extLst>
          </p:cNvPr>
          <p:cNvSpPr>
            <a:spLocks noGrp="1"/>
          </p:cNvSpPr>
          <p:nvPr>
            <p:ph type="body" sz="quarter" idx="15" hasCustomPrompt="1"/>
          </p:nvPr>
        </p:nvSpPr>
        <p:spPr>
          <a:xfrm>
            <a:off x="444826" y="2845514"/>
            <a:ext cx="1681429" cy="365125"/>
          </a:xfrm>
        </p:spPr>
        <p:txBody>
          <a:bodyPr>
            <a:normAutofit/>
          </a:bodyPr>
          <a:lstStyle>
            <a:lvl1pPr marL="0" indent="0">
              <a:buNone/>
              <a:defRPr sz="1050"/>
            </a:lvl1pPr>
          </a:lstStyle>
          <a:p>
            <a:pPr lvl="0"/>
            <a:r>
              <a:rPr lang="en-US" dirty="0"/>
              <a:t>Title </a:t>
            </a:r>
          </a:p>
        </p:txBody>
      </p:sp>
      <p:sp>
        <p:nvSpPr>
          <p:cNvPr id="9" name="Text Placeholder 8">
            <a:extLst>
              <a:ext uri="{FF2B5EF4-FFF2-40B4-BE49-F238E27FC236}">
                <a16:creationId xmlns:a16="http://schemas.microsoft.com/office/drawing/2014/main" id="{05FBE2A6-D45B-5E14-A15D-17526BCC7DCF}"/>
              </a:ext>
            </a:extLst>
          </p:cNvPr>
          <p:cNvSpPr>
            <a:spLocks noGrp="1"/>
          </p:cNvSpPr>
          <p:nvPr>
            <p:ph type="body" sz="quarter" idx="17" hasCustomPrompt="1"/>
          </p:nvPr>
        </p:nvSpPr>
        <p:spPr>
          <a:xfrm>
            <a:off x="444826" y="26181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16" name="Text Placeholder 8">
            <a:extLst>
              <a:ext uri="{FF2B5EF4-FFF2-40B4-BE49-F238E27FC236}">
                <a16:creationId xmlns:a16="http://schemas.microsoft.com/office/drawing/2014/main" id="{1D219409-1F39-403D-73A7-4F9D77C17A46}"/>
              </a:ext>
            </a:extLst>
          </p:cNvPr>
          <p:cNvSpPr>
            <a:spLocks noGrp="1"/>
          </p:cNvSpPr>
          <p:nvPr>
            <p:ph type="body" sz="quarter" idx="18" hasCustomPrompt="1"/>
          </p:nvPr>
        </p:nvSpPr>
        <p:spPr>
          <a:xfrm>
            <a:off x="2311401" y="2845514"/>
            <a:ext cx="1681429" cy="365125"/>
          </a:xfrm>
        </p:spPr>
        <p:txBody>
          <a:bodyPr>
            <a:normAutofit/>
          </a:bodyPr>
          <a:lstStyle>
            <a:lvl1pPr marL="0" indent="0">
              <a:buNone/>
              <a:defRPr sz="1050"/>
            </a:lvl1pPr>
          </a:lstStyle>
          <a:p>
            <a:pPr lvl="0"/>
            <a:r>
              <a:rPr lang="en-US" dirty="0"/>
              <a:t>Title </a:t>
            </a:r>
          </a:p>
        </p:txBody>
      </p:sp>
      <p:sp>
        <p:nvSpPr>
          <p:cNvPr id="17" name="Text Placeholder 8">
            <a:extLst>
              <a:ext uri="{FF2B5EF4-FFF2-40B4-BE49-F238E27FC236}">
                <a16:creationId xmlns:a16="http://schemas.microsoft.com/office/drawing/2014/main" id="{2457B2DB-6040-6ACC-B086-D1B95B48F326}"/>
              </a:ext>
            </a:extLst>
          </p:cNvPr>
          <p:cNvSpPr>
            <a:spLocks noGrp="1"/>
          </p:cNvSpPr>
          <p:nvPr>
            <p:ph type="body" sz="quarter" idx="19" hasCustomPrompt="1"/>
          </p:nvPr>
        </p:nvSpPr>
        <p:spPr>
          <a:xfrm>
            <a:off x="2311401" y="26181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20" name="Text Placeholder 8">
            <a:extLst>
              <a:ext uri="{FF2B5EF4-FFF2-40B4-BE49-F238E27FC236}">
                <a16:creationId xmlns:a16="http://schemas.microsoft.com/office/drawing/2014/main" id="{CA26D36C-7780-D477-E2FE-F9178B2FF932}"/>
              </a:ext>
            </a:extLst>
          </p:cNvPr>
          <p:cNvSpPr>
            <a:spLocks noGrp="1"/>
          </p:cNvSpPr>
          <p:nvPr>
            <p:ph type="body" sz="quarter" idx="20" hasCustomPrompt="1"/>
          </p:nvPr>
        </p:nvSpPr>
        <p:spPr>
          <a:xfrm>
            <a:off x="4225370" y="2845514"/>
            <a:ext cx="1681429" cy="365125"/>
          </a:xfrm>
        </p:spPr>
        <p:txBody>
          <a:bodyPr>
            <a:normAutofit/>
          </a:bodyPr>
          <a:lstStyle>
            <a:lvl1pPr marL="0" indent="0">
              <a:buNone/>
              <a:defRPr sz="1050"/>
            </a:lvl1pPr>
          </a:lstStyle>
          <a:p>
            <a:pPr lvl="0"/>
            <a:r>
              <a:rPr lang="en-US" dirty="0"/>
              <a:t>Title </a:t>
            </a:r>
          </a:p>
        </p:txBody>
      </p:sp>
      <p:sp>
        <p:nvSpPr>
          <p:cNvPr id="21" name="Text Placeholder 8">
            <a:extLst>
              <a:ext uri="{FF2B5EF4-FFF2-40B4-BE49-F238E27FC236}">
                <a16:creationId xmlns:a16="http://schemas.microsoft.com/office/drawing/2014/main" id="{7952184F-3184-1CC0-8A39-F08D27674B6C}"/>
              </a:ext>
            </a:extLst>
          </p:cNvPr>
          <p:cNvSpPr>
            <a:spLocks noGrp="1"/>
          </p:cNvSpPr>
          <p:nvPr>
            <p:ph type="body" sz="quarter" idx="21" hasCustomPrompt="1"/>
          </p:nvPr>
        </p:nvSpPr>
        <p:spPr>
          <a:xfrm>
            <a:off x="4225370" y="26181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22" name="Text Placeholder 8">
            <a:extLst>
              <a:ext uri="{FF2B5EF4-FFF2-40B4-BE49-F238E27FC236}">
                <a16:creationId xmlns:a16="http://schemas.microsoft.com/office/drawing/2014/main" id="{6018C90B-C467-5D57-706D-22ABD6D7B9A5}"/>
              </a:ext>
            </a:extLst>
          </p:cNvPr>
          <p:cNvSpPr>
            <a:spLocks noGrp="1"/>
          </p:cNvSpPr>
          <p:nvPr>
            <p:ph type="body" sz="quarter" idx="22" hasCustomPrompt="1"/>
          </p:nvPr>
        </p:nvSpPr>
        <p:spPr>
          <a:xfrm>
            <a:off x="6045201" y="2845514"/>
            <a:ext cx="1681429" cy="365125"/>
          </a:xfrm>
        </p:spPr>
        <p:txBody>
          <a:bodyPr>
            <a:normAutofit/>
          </a:bodyPr>
          <a:lstStyle>
            <a:lvl1pPr marL="0" indent="0">
              <a:buNone/>
              <a:defRPr sz="1050"/>
            </a:lvl1pPr>
          </a:lstStyle>
          <a:p>
            <a:pPr lvl="0"/>
            <a:r>
              <a:rPr lang="en-US" dirty="0"/>
              <a:t>Title </a:t>
            </a:r>
          </a:p>
        </p:txBody>
      </p:sp>
      <p:sp>
        <p:nvSpPr>
          <p:cNvPr id="23" name="Text Placeholder 8">
            <a:extLst>
              <a:ext uri="{FF2B5EF4-FFF2-40B4-BE49-F238E27FC236}">
                <a16:creationId xmlns:a16="http://schemas.microsoft.com/office/drawing/2014/main" id="{C3B994BF-A262-245C-928C-0A396C4C158B}"/>
              </a:ext>
            </a:extLst>
          </p:cNvPr>
          <p:cNvSpPr>
            <a:spLocks noGrp="1"/>
          </p:cNvSpPr>
          <p:nvPr>
            <p:ph type="body" sz="quarter" idx="23" hasCustomPrompt="1"/>
          </p:nvPr>
        </p:nvSpPr>
        <p:spPr>
          <a:xfrm>
            <a:off x="6045201" y="26181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24" name="Text Placeholder 8">
            <a:extLst>
              <a:ext uri="{FF2B5EF4-FFF2-40B4-BE49-F238E27FC236}">
                <a16:creationId xmlns:a16="http://schemas.microsoft.com/office/drawing/2014/main" id="{71104FC5-0BEE-6E06-2710-13142B32706D}"/>
              </a:ext>
            </a:extLst>
          </p:cNvPr>
          <p:cNvSpPr>
            <a:spLocks noGrp="1"/>
          </p:cNvSpPr>
          <p:nvPr>
            <p:ph type="body" sz="quarter" idx="24" hasCustomPrompt="1"/>
          </p:nvPr>
        </p:nvSpPr>
        <p:spPr>
          <a:xfrm>
            <a:off x="7912102" y="2845514"/>
            <a:ext cx="1681429" cy="365125"/>
          </a:xfrm>
        </p:spPr>
        <p:txBody>
          <a:bodyPr>
            <a:normAutofit/>
          </a:bodyPr>
          <a:lstStyle>
            <a:lvl1pPr marL="0" indent="0">
              <a:buNone/>
              <a:defRPr sz="1050"/>
            </a:lvl1pPr>
          </a:lstStyle>
          <a:p>
            <a:pPr lvl="0"/>
            <a:r>
              <a:rPr lang="en-US" dirty="0"/>
              <a:t>Title </a:t>
            </a:r>
          </a:p>
        </p:txBody>
      </p:sp>
      <p:sp>
        <p:nvSpPr>
          <p:cNvPr id="25" name="Text Placeholder 8">
            <a:extLst>
              <a:ext uri="{FF2B5EF4-FFF2-40B4-BE49-F238E27FC236}">
                <a16:creationId xmlns:a16="http://schemas.microsoft.com/office/drawing/2014/main" id="{B5983702-8606-3018-0085-6C24E5E06500}"/>
              </a:ext>
            </a:extLst>
          </p:cNvPr>
          <p:cNvSpPr>
            <a:spLocks noGrp="1"/>
          </p:cNvSpPr>
          <p:nvPr>
            <p:ph type="body" sz="quarter" idx="25" hasCustomPrompt="1"/>
          </p:nvPr>
        </p:nvSpPr>
        <p:spPr>
          <a:xfrm>
            <a:off x="7912102" y="26181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26" name="Text Placeholder 8">
            <a:extLst>
              <a:ext uri="{FF2B5EF4-FFF2-40B4-BE49-F238E27FC236}">
                <a16:creationId xmlns:a16="http://schemas.microsoft.com/office/drawing/2014/main" id="{482424C1-E330-EBE7-D6D0-F3061ACECBF0}"/>
              </a:ext>
            </a:extLst>
          </p:cNvPr>
          <p:cNvSpPr>
            <a:spLocks noGrp="1"/>
          </p:cNvSpPr>
          <p:nvPr>
            <p:ph type="body" sz="quarter" idx="26" hasCustomPrompt="1"/>
          </p:nvPr>
        </p:nvSpPr>
        <p:spPr>
          <a:xfrm>
            <a:off x="9779002" y="2845514"/>
            <a:ext cx="1681429" cy="365125"/>
          </a:xfrm>
        </p:spPr>
        <p:txBody>
          <a:bodyPr>
            <a:normAutofit/>
          </a:bodyPr>
          <a:lstStyle>
            <a:lvl1pPr marL="0" indent="0">
              <a:buNone/>
              <a:defRPr sz="1050"/>
            </a:lvl1pPr>
          </a:lstStyle>
          <a:p>
            <a:pPr lvl="0"/>
            <a:r>
              <a:rPr lang="en-US" dirty="0"/>
              <a:t>Title </a:t>
            </a:r>
          </a:p>
        </p:txBody>
      </p:sp>
      <p:sp>
        <p:nvSpPr>
          <p:cNvPr id="27" name="Text Placeholder 8">
            <a:extLst>
              <a:ext uri="{FF2B5EF4-FFF2-40B4-BE49-F238E27FC236}">
                <a16:creationId xmlns:a16="http://schemas.microsoft.com/office/drawing/2014/main" id="{4E84E8B9-2E5D-3EE2-2978-868A4DB64AC9}"/>
              </a:ext>
            </a:extLst>
          </p:cNvPr>
          <p:cNvSpPr>
            <a:spLocks noGrp="1"/>
          </p:cNvSpPr>
          <p:nvPr>
            <p:ph type="body" sz="quarter" idx="27" hasCustomPrompt="1"/>
          </p:nvPr>
        </p:nvSpPr>
        <p:spPr>
          <a:xfrm>
            <a:off x="9779002" y="26181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29" name="Picture Placeholder 28">
            <a:extLst>
              <a:ext uri="{FF2B5EF4-FFF2-40B4-BE49-F238E27FC236}">
                <a16:creationId xmlns:a16="http://schemas.microsoft.com/office/drawing/2014/main" id="{B750CD43-97A4-5591-D0FE-D04429F4E72F}"/>
              </a:ext>
            </a:extLst>
          </p:cNvPr>
          <p:cNvSpPr>
            <a:spLocks noGrp="1"/>
          </p:cNvSpPr>
          <p:nvPr>
            <p:ph type="pic" sz="quarter" idx="28"/>
          </p:nvPr>
        </p:nvSpPr>
        <p:spPr>
          <a:xfrm>
            <a:off x="444501" y="1028700"/>
            <a:ext cx="1866900" cy="1498600"/>
          </a:xfrm>
        </p:spPr>
        <p:txBody>
          <a:bodyPr/>
          <a:lstStyle/>
          <a:p>
            <a:endParaRPr lang="en-US" dirty="0"/>
          </a:p>
        </p:txBody>
      </p:sp>
      <p:sp>
        <p:nvSpPr>
          <p:cNvPr id="32" name="Picture Placeholder 28">
            <a:extLst>
              <a:ext uri="{FF2B5EF4-FFF2-40B4-BE49-F238E27FC236}">
                <a16:creationId xmlns:a16="http://schemas.microsoft.com/office/drawing/2014/main" id="{11B5B0F3-3D5F-8046-935D-F61F5A1CCFC5}"/>
              </a:ext>
            </a:extLst>
          </p:cNvPr>
          <p:cNvSpPr>
            <a:spLocks noGrp="1"/>
          </p:cNvSpPr>
          <p:nvPr>
            <p:ph type="pic" sz="quarter" idx="29"/>
          </p:nvPr>
        </p:nvSpPr>
        <p:spPr>
          <a:xfrm>
            <a:off x="2311401" y="1028700"/>
            <a:ext cx="1866900" cy="1498600"/>
          </a:xfrm>
        </p:spPr>
        <p:txBody>
          <a:bodyPr/>
          <a:lstStyle/>
          <a:p>
            <a:endParaRPr lang="en-US" dirty="0"/>
          </a:p>
        </p:txBody>
      </p:sp>
      <p:sp>
        <p:nvSpPr>
          <p:cNvPr id="33" name="Picture Placeholder 28">
            <a:extLst>
              <a:ext uri="{FF2B5EF4-FFF2-40B4-BE49-F238E27FC236}">
                <a16:creationId xmlns:a16="http://schemas.microsoft.com/office/drawing/2014/main" id="{6A1E5EF2-ABA8-7FCD-755E-6B81565B60A6}"/>
              </a:ext>
            </a:extLst>
          </p:cNvPr>
          <p:cNvSpPr>
            <a:spLocks noGrp="1"/>
          </p:cNvSpPr>
          <p:nvPr>
            <p:ph type="pic" sz="quarter" idx="30"/>
          </p:nvPr>
        </p:nvSpPr>
        <p:spPr>
          <a:xfrm>
            <a:off x="4178301" y="1028700"/>
            <a:ext cx="1866900" cy="1498600"/>
          </a:xfrm>
        </p:spPr>
        <p:txBody>
          <a:bodyPr/>
          <a:lstStyle/>
          <a:p>
            <a:endParaRPr lang="en-US"/>
          </a:p>
        </p:txBody>
      </p:sp>
      <p:sp>
        <p:nvSpPr>
          <p:cNvPr id="34" name="Picture Placeholder 28">
            <a:extLst>
              <a:ext uri="{FF2B5EF4-FFF2-40B4-BE49-F238E27FC236}">
                <a16:creationId xmlns:a16="http://schemas.microsoft.com/office/drawing/2014/main" id="{B38D520D-92F4-E2CF-FD41-D8FD8482F775}"/>
              </a:ext>
            </a:extLst>
          </p:cNvPr>
          <p:cNvSpPr>
            <a:spLocks noGrp="1"/>
          </p:cNvSpPr>
          <p:nvPr>
            <p:ph type="pic" sz="quarter" idx="31"/>
          </p:nvPr>
        </p:nvSpPr>
        <p:spPr>
          <a:xfrm>
            <a:off x="6045201" y="1028700"/>
            <a:ext cx="1866900" cy="1498600"/>
          </a:xfrm>
        </p:spPr>
        <p:txBody>
          <a:bodyPr/>
          <a:lstStyle/>
          <a:p>
            <a:endParaRPr lang="en-US"/>
          </a:p>
        </p:txBody>
      </p:sp>
      <p:sp>
        <p:nvSpPr>
          <p:cNvPr id="35" name="Picture Placeholder 28">
            <a:extLst>
              <a:ext uri="{FF2B5EF4-FFF2-40B4-BE49-F238E27FC236}">
                <a16:creationId xmlns:a16="http://schemas.microsoft.com/office/drawing/2014/main" id="{EC9DA85F-EB44-A6CB-7EFC-FF81FD2E41D6}"/>
              </a:ext>
            </a:extLst>
          </p:cNvPr>
          <p:cNvSpPr>
            <a:spLocks noGrp="1"/>
          </p:cNvSpPr>
          <p:nvPr>
            <p:ph type="pic" sz="quarter" idx="32"/>
          </p:nvPr>
        </p:nvSpPr>
        <p:spPr>
          <a:xfrm>
            <a:off x="7912101" y="1028700"/>
            <a:ext cx="1866899" cy="1498600"/>
          </a:xfrm>
        </p:spPr>
        <p:txBody>
          <a:bodyPr/>
          <a:lstStyle/>
          <a:p>
            <a:endParaRPr lang="en-US"/>
          </a:p>
        </p:txBody>
      </p:sp>
      <p:sp>
        <p:nvSpPr>
          <p:cNvPr id="36" name="Picture Placeholder 28">
            <a:extLst>
              <a:ext uri="{FF2B5EF4-FFF2-40B4-BE49-F238E27FC236}">
                <a16:creationId xmlns:a16="http://schemas.microsoft.com/office/drawing/2014/main" id="{C8EAD36E-72E7-FEC8-95E3-E0AA82E30189}"/>
              </a:ext>
            </a:extLst>
          </p:cNvPr>
          <p:cNvSpPr>
            <a:spLocks noGrp="1"/>
          </p:cNvSpPr>
          <p:nvPr>
            <p:ph type="pic" sz="quarter" idx="33"/>
          </p:nvPr>
        </p:nvSpPr>
        <p:spPr>
          <a:xfrm>
            <a:off x="9779002" y="1028700"/>
            <a:ext cx="1841500" cy="1498600"/>
          </a:xfrm>
        </p:spPr>
        <p:txBody>
          <a:bodyPr/>
          <a:lstStyle/>
          <a:p>
            <a:endParaRPr lang="en-US"/>
          </a:p>
        </p:txBody>
      </p:sp>
      <p:sp>
        <p:nvSpPr>
          <p:cNvPr id="39" name="Text Placeholder 8">
            <a:extLst>
              <a:ext uri="{FF2B5EF4-FFF2-40B4-BE49-F238E27FC236}">
                <a16:creationId xmlns:a16="http://schemas.microsoft.com/office/drawing/2014/main" id="{7A03C52F-2360-DD88-8C2F-15F3A9FEF8CC}"/>
              </a:ext>
            </a:extLst>
          </p:cNvPr>
          <p:cNvSpPr>
            <a:spLocks noGrp="1"/>
          </p:cNvSpPr>
          <p:nvPr>
            <p:ph type="body" sz="quarter" idx="34" hasCustomPrompt="1"/>
          </p:nvPr>
        </p:nvSpPr>
        <p:spPr>
          <a:xfrm>
            <a:off x="444826" y="5283914"/>
            <a:ext cx="1681429" cy="365125"/>
          </a:xfrm>
        </p:spPr>
        <p:txBody>
          <a:bodyPr>
            <a:normAutofit/>
          </a:bodyPr>
          <a:lstStyle>
            <a:lvl1pPr marL="0" indent="0">
              <a:buNone/>
              <a:defRPr sz="1050"/>
            </a:lvl1pPr>
          </a:lstStyle>
          <a:p>
            <a:pPr lvl="0"/>
            <a:r>
              <a:rPr lang="en-US" dirty="0"/>
              <a:t>Title </a:t>
            </a:r>
          </a:p>
        </p:txBody>
      </p:sp>
      <p:sp>
        <p:nvSpPr>
          <p:cNvPr id="40" name="Text Placeholder 8">
            <a:extLst>
              <a:ext uri="{FF2B5EF4-FFF2-40B4-BE49-F238E27FC236}">
                <a16:creationId xmlns:a16="http://schemas.microsoft.com/office/drawing/2014/main" id="{DEF91DF6-F09E-0024-146C-336FBC942635}"/>
              </a:ext>
            </a:extLst>
          </p:cNvPr>
          <p:cNvSpPr>
            <a:spLocks noGrp="1"/>
          </p:cNvSpPr>
          <p:nvPr>
            <p:ph type="body" sz="quarter" idx="35" hasCustomPrompt="1"/>
          </p:nvPr>
        </p:nvSpPr>
        <p:spPr>
          <a:xfrm>
            <a:off x="444826" y="50565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41" name="Text Placeholder 8">
            <a:extLst>
              <a:ext uri="{FF2B5EF4-FFF2-40B4-BE49-F238E27FC236}">
                <a16:creationId xmlns:a16="http://schemas.microsoft.com/office/drawing/2014/main" id="{5E52C024-4D64-656F-92B8-84CE29A98A59}"/>
              </a:ext>
            </a:extLst>
          </p:cNvPr>
          <p:cNvSpPr>
            <a:spLocks noGrp="1"/>
          </p:cNvSpPr>
          <p:nvPr>
            <p:ph type="body" sz="quarter" idx="36" hasCustomPrompt="1"/>
          </p:nvPr>
        </p:nvSpPr>
        <p:spPr>
          <a:xfrm>
            <a:off x="2311401" y="5283914"/>
            <a:ext cx="1681429" cy="365125"/>
          </a:xfrm>
        </p:spPr>
        <p:txBody>
          <a:bodyPr>
            <a:normAutofit/>
          </a:bodyPr>
          <a:lstStyle>
            <a:lvl1pPr marL="0" indent="0">
              <a:buNone/>
              <a:defRPr sz="1050"/>
            </a:lvl1pPr>
          </a:lstStyle>
          <a:p>
            <a:pPr lvl="0"/>
            <a:r>
              <a:rPr lang="en-US" dirty="0"/>
              <a:t>Title </a:t>
            </a:r>
          </a:p>
        </p:txBody>
      </p:sp>
      <p:sp>
        <p:nvSpPr>
          <p:cNvPr id="42" name="Text Placeholder 8">
            <a:extLst>
              <a:ext uri="{FF2B5EF4-FFF2-40B4-BE49-F238E27FC236}">
                <a16:creationId xmlns:a16="http://schemas.microsoft.com/office/drawing/2014/main" id="{8ACCDBF5-BA5A-A6C1-3370-04064ABA1F38}"/>
              </a:ext>
            </a:extLst>
          </p:cNvPr>
          <p:cNvSpPr>
            <a:spLocks noGrp="1"/>
          </p:cNvSpPr>
          <p:nvPr>
            <p:ph type="body" sz="quarter" idx="37" hasCustomPrompt="1"/>
          </p:nvPr>
        </p:nvSpPr>
        <p:spPr>
          <a:xfrm>
            <a:off x="2311401" y="50565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43" name="Text Placeholder 8">
            <a:extLst>
              <a:ext uri="{FF2B5EF4-FFF2-40B4-BE49-F238E27FC236}">
                <a16:creationId xmlns:a16="http://schemas.microsoft.com/office/drawing/2014/main" id="{7F61146F-5798-FA4C-9BE6-6C8327DB0B18}"/>
              </a:ext>
            </a:extLst>
          </p:cNvPr>
          <p:cNvSpPr>
            <a:spLocks noGrp="1"/>
          </p:cNvSpPr>
          <p:nvPr>
            <p:ph type="body" sz="quarter" idx="38" hasCustomPrompt="1"/>
          </p:nvPr>
        </p:nvSpPr>
        <p:spPr>
          <a:xfrm>
            <a:off x="4225370" y="5283914"/>
            <a:ext cx="1681429" cy="365125"/>
          </a:xfrm>
        </p:spPr>
        <p:txBody>
          <a:bodyPr>
            <a:normAutofit/>
          </a:bodyPr>
          <a:lstStyle>
            <a:lvl1pPr marL="0" indent="0">
              <a:buNone/>
              <a:defRPr sz="1050"/>
            </a:lvl1pPr>
          </a:lstStyle>
          <a:p>
            <a:pPr lvl="0"/>
            <a:r>
              <a:rPr lang="en-US" dirty="0"/>
              <a:t>Title </a:t>
            </a:r>
          </a:p>
        </p:txBody>
      </p:sp>
      <p:sp>
        <p:nvSpPr>
          <p:cNvPr id="44" name="Text Placeholder 8">
            <a:extLst>
              <a:ext uri="{FF2B5EF4-FFF2-40B4-BE49-F238E27FC236}">
                <a16:creationId xmlns:a16="http://schemas.microsoft.com/office/drawing/2014/main" id="{513389AD-1445-2161-1BC8-1DBFD4780DF4}"/>
              </a:ext>
            </a:extLst>
          </p:cNvPr>
          <p:cNvSpPr>
            <a:spLocks noGrp="1"/>
          </p:cNvSpPr>
          <p:nvPr>
            <p:ph type="body" sz="quarter" idx="39" hasCustomPrompt="1"/>
          </p:nvPr>
        </p:nvSpPr>
        <p:spPr>
          <a:xfrm>
            <a:off x="4225370" y="50565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45" name="Text Placeholder 8">
            <a:extLst>
              <a:ext uri="{FF2B5EF4-FFF2-40B4-BE49-F238E27FC236}">
                <a16:creationId xmlns:a16="http://schemas.microsoft.com/office/drawing/2014/main" id="{A8AD27BB-A3C4-5DF1-5A41-07A513A983B5}"/>
              </a:ext>
            </a:extLst>
          </p:cNvPr>
          <p:cNvSpPr>
            <a:spLocks noGrp="1"/>
          </p:cNvSpPr>
          <p:nvPr>
            <p:ph type="body" sz="quarter" idx="40" hasCustomPrompt="1"/>
          </p:nvPr>
        </p:nvSpPr>
        <p:spPr>
          <a:xfrm>
            <a:off x="6045201" y="5283914"/>
            <a:ext cx="1681429" cy="365125"/>
          </a:xfrm>
        </p:spPr>
        <p:txBody>
          <a:bodyPr>
            <a:normAutofit/>
          </a:bodyPr>
          <a:lstStyle>
            <a:lvl1pPr marL="0" indent="0">
              <a:buNone/>
              <a:defRPr sz="1050"/>
            </a:lvl1pPr>
          </a:lstStyle>
          <a:p>
            <a:pPr lvl="0"/>
            <a:r>
              <a:rPr lang="en-US" dirty="0"/>
              <a:t>Title </a:t>
            </a:r>
          </a:p>
        </p:txBody>
      </p:sp>
      <p:sp>
        <p:nvSpPr>
          <p:cNvPr id="46" name="Text Placeholder 8">
            <a:extLst>
              <a:ext uri="{FF2B5EF4-FFF2-40B4-BE49-F238E27FC236}">
                <a16:creationId xmlns:a16="http://schemas.microsoft.com/office/drawing/2014/main" id="{9DDE83A1-41EE-B512-B6F6-35C0AFE8186D}"/>
              </a:ext>
            </a:extLst>
          </p:cNvPr>
          <p:cNvSpPr>
            <a:spLocks noGrp="1"/>
          </p:cNvSpPr>
          <p:nvPr>
            <p:ph type="body" sz="quarter" idx="41" hasCustomPrompt="1"/>
          </p:nvPr>
        </p:nvSpPr>
        <p:spPr>
          <a:xfrm>
            <a:off x="6045201" y="50565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47" name="Text Placeholder 8">
            <a:extLst>
              <a:ext uri="{FF2B5EF4-FFF2-40B4-BE49-F238E27FC236}">
                <a16:creationId xmlns:a16="http://schemas.microsoft.com/office/drawing/2014/main" id="{DAA74A43-6003-1BF8-D357-02430ED6A2E4}"/>
              </a:ext>
            </a:extLst>
          </p:cNvPr>
          <p:cNvSpPr>
            <a:spLocks noGrp="1"/>
          </p:cNvSpPr>
          <p:nvPr>
            <p:ph type="body" sz="quarter" idx="42" hasCustomPrompt="1"/>
          </p:nvPr>
        </p:nvSpPr>
        <p:spPr>
          <a:xfrm>
            <a:off x="7912102" y="5283914"/>
            <a:ext cx="1681429" cy="365125"/>
          </a:xfrm>
        </p:spPr>
        <p:txBody>
          <a:bodyPr>
            <a:normAutofit/>
          </a:bodyPr>
          <a:lstStyle>
            <a:lvl1pPr marL="0" indent="0">
              <a:buNone/>
              <a:defRPr sz="1050"/>
            </a:lvl1pPr>
          </a:lstStyle>
          <a:p>
            <a:pPr lvl="0"/>
            <a:r>
              <a:rPr lang="en-US" dirty="0"/>
              <a:t>Title </a:t>
            </a:r>
          </a:p>
        </p:txBody>
      </p:sp>
      <p:sp>
        <p:nvSpPr>
          <p:cNvPr id="48" name="Text Placeholder 8">
            <a:extLst>
              <a:ext uri="{FF2B5EF4-FFF2-40B4-BE49-F238E27FC236}">
                <a16:creationId xmlns:a16="http://schemas.microsoft.com/office/drawing/2014/main" id="{E1F2369E-AC73-E246-7515-A51D239BDB1A}"/>
              </a:ext>
            </a:extLst>
          </p:cNvPr>
          <p:cNvSpPr>
            <a:spLocks noGrp="1"/>
          </p:cNvSpPr>
          <p:nvPr>
            <p:ph type="body" sz="quarter" idx="43" hasCustomPrompt="1"/>
          </p:nvPr>
        </p:nvSpPr>
        <p:spPr>
          <a:xfrm>
            <a:off x="7912102" y="50565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49" name="Text Placeholder 8">
            <a:extLst>
              <a:ext uri="{FF2B5EF4-FFF2-40B4-BE49-F238E27FC236}">
                <a16:creationId xmlns:a16="http://schemas.microsoft.com/office/drawing/2014/main" id="{98C4AC6E-7934-715B-16B0-EEEED6958A2D}"/>
              </a:ext>
            </a:extLst>
          </p:cNvPr>
          <p:cNvSpPr>
            <a:spLocks noGrp="1"/>
          </p:cNvSpPr>
          <p:nvPr>
            <p:ph type="body" sz="quarter" idx="44" hasCustomPrompt="1"/>
          </p:nvPr>
        </p:nvSpPr>
        <p:spPr>
          <a:xfrm>
            <a:off x="9779002" y="5283914"/>
            <a:ext cx="1681429" cy="365125"/>
          </a:xfrm>
        </p:spPr>
        <p:txBody>
          <a:bodyPr>
            <a:normAutofit/>
          </a:bodyPr>
          <a:lstStyle>
            <a:lvl1pPr marL="0" indent="0">
              <a:buNone/>
              <a:defRPr sz="1050"/>
            </a:lvl1pPr>
          </a:lstStyle>
          <a:p>
            <a:pPr lvl="0"/>
            <a:r>
              <a:rPr lang="en-US" dirty="0"/>
              <a:t>Title </a:t>
            </a:r>
          </a:p>
        </p:txBody>
      </p:sp>
      <p:sp>
        <p:nvSpPr>
          <p:cNvPr id="50" name="Text Placeholder 8">
            <a:extLst>
              <a:ext uri="{FF2B5EF4-FFF2-40B4-BE49-F238E27FC236}">
                <a16:creationId xmlns:a16="http://schemas.microsoft.com/office/drawing/2014/main" id="{FBE210BA-E1B6-5EE8-8A60-129849936DD5}"/>
              </a:ext>
            </a:extLst>
          </p:cNvPr>
          <p:cNvSpPr>
            <a:spLocks noGrp="1"/>
          </p:cNvSpPr>
          <p:nvPr>
            <p:ph type="body" sz="quarter" idx="45" hasCustomPrompt="1"/>
          </p:nvPr>
        </p:nvSpPr>
        <p:spPr>
          <a:xfrm>
            <a:off x="9779002" y="5056542"/>
            <a:ext cx="1681429" cy="238093"/>
          </a:xfrm>
        </p:spPr>
        <p:txBody>
          <a:bodyPr>
            <a:noAutofit/>
          </a:bodyPr>
          <a:lstStyle>
            <a:lvl1pPr marL="0" indent="0">
              <a:buNone/>
              <a:defRPr sz="1300" b="1">
                <a:solidFill>
                  <a:schemeClr val="tx1"/>
                </a:solidFill>
              </a:defRPr>
            </a:lvl1pPr>
          </a:lstStyle>
          <a:p>
            <a:pPr lvl="0"/>
            <a:r>
              <a:rPr lang="en-US" dirty="0"/>
              <a:t>John Doe</a:t>
            </a:r>
          </a:p>
        </p:txBody>
      </p:sp>
      <p:sp>
        <p:nvSpPr>
          <p:cNvPr id="51" name="Picture Placeholder 28">
            <a:extLst>
              <a:ext uri="{FF2B5EF4-FFF2-40B4-BE49-F238E27FC236}">
                <a16:creationId xmlns:a16="http://schemas.microsoft.com/office/drawing/2014/main" id="{A62D50DD-0E77-2574-4653-A1F30B3805F3}"/>
              </a:ext>
            </a:extLst>
          </p:cNvPr>
          <p:cNvSpPr>
            <a:spLocks noGrp="1"/>
          </p:cNvSpPr>
          <p:nvPr>
            <p:ph type="pic" sz="quarter" idx="46"/>
          </p:nvPr>
        </p:nvSpPr>
        <p:spPr>
          <a:xfrm>
            <a:off x="444501" y="3467100"/>
            <a:ext cx="1866894" cy="1498600"/>
          </a:xfrm>
        </p:spPr>
        <p:txBody>
          <a:bodyPr/>
          <a:lstStyle/>
          <a:p>
            <a:endParaRPr lang="en-US"/>
          </a:p>
        </p:txBody>
      </p:sp>
      <p:sp>
        <p:nvSpPr>
          <p:cNvPr id="52" name="Picture Placeholder 28">
            <a:extLst>
              <a:ext uri="{FF2B5EF4-FFF2-40B4-BE49-F238E27FC236}">
                <a16:creationId xmlns:a16="http://schemas.microsoft.com/office/drawing/2014/main" id="{EDE42D1B-7071-B271-CEC3-D6AAA1278D52}"/>
              </a:ext>
            </a:extLst>
          </p:cNvPr>
          <p:cNvSpPr>
            <a:spLocks noGrp="1"/>
          </p:cNvSpPr>
          <p:nvPr>
            <p:ph type="pic" sz="quarter" idx="47"/>
          </p:nvPr>
        </p:nvSpPr>
        <p:spPr>
          <a:xfrm>
            <a:off x="2311401" y="3467100"/>
            <a:ext cx="1866894" cy="1498600"/>
          </a:xfrm>
        </p:spPr>
        <p:txBody>
          <a:bodyPr/>
          <a:lstStyle/>
          <a:p>
            <a:endParaRPr lang="en-US"/>
          </a:p>
        </p:txBody>
      </p:sp>
      <p:sp>
        <p:nvSpPr>
          <p:cNvPr id="53" name="Picture Placeholder 28">
            <a:extLst>
              <a:ext uri="{FF2B5EF4-FFF2-40B4-BE49-F238E27FC236}">
                <a16:creationId xmlns:a16="http://schemas.microsoft.com/office/drawing/2014/main" id="{F70B7643-981A-6B7B-FCCC-4205F783FE48}"/>
              </a:ext>
            </a:extLst>
          </p:cNvPr>
          <p:cNvSpPr>
            <a:spLocks noGrp="1"/>
          </p:cNvSpPr>
          <p:nvPr>
            <p:ph type="pic" sz="quarter" idx="48"/>
          </p:nvPr>
        </p:nvSpPr>
        <p:spPr>
          <a:xfrm>
            <a:off x="4178301" y="3467100"/>
            <a:ext cx="1866894" cy="1498600"/>
          </a:xfrm>
        </p:spPr>
        <p:txBody>
          <a:bodyPr/>
          <a:lstStyle/>
          <a:p>
            <a:endParaRPr lang="en-US"/>
          </a:p>
        </p:txBody>
      </p:sp>
      <p:sp>
        <p:nvSpPr>
          <p:cNvPr id="54" name="Picture Placeholder 28">
            <a:extLst>
              <a:ext uri="{FF2B5EF4-FFF2-40B4-BE49-F238E27FC236}">
                <a16:creationId xmlns:a16="http://schemas.microsoft.com/office/drawing/2014/main" id="{35F541A5-5ADE-1274-1177-9BDC8371C5C9}"/>
              </a:ext>
            </a:extLst>
          </p:cNvPr>
          <p:cNvSpPr>
            <a:spLocks noGrp="1"/>
          </p:cNvSpPr>
          <p:nvPr>
            <p:ph type="pic" sz="quarter" idx="49"/>
          </p:nvPr>
        </p:nvSpPr>
        <p:spPr>
          <a:xfrm>
            <a:off x="6045200" y="3467100"/>
            <a:ext cx="1866897" cy="1498600"/>
          </a:xfrm>
        </p:spPr>
        <p:txBody>
          <a:bodyPr/>
          <a:lstStyle/>
          <a:p>
            <a:endParaRPr lang="en-US"/>
          </a:p>
        </p:txBody>
      </p:sp>
      <p:sp>
        <p:nvSpPr>
          <p:cNvPr id="55" name="Picture Placeholder 28">
            <a:extLst>
              <a:ext uri="{FF2B5EF4-FFF2-40B4-BE49-F238E27FC236}">
                <a16:creationId xmlns:a16="http://schemas.microsoft.com/office/drawing/2014/main" id="{6328183C-97E9-79E1-34D7-24090017818A}"/>
              </a:ext>
            </a:extLst>
          </p:cNvPr>
          <p:cNvSpPr>
            <a:spLocks noGrp="1"/>
          </p:cNvSpPr>
          <p:nvPr>
            <p:ph type="pic" sz="quarter" idx="50"/>
          </p:nvPr>
        </p:nvSpPr>
        <p:spPr>
          <a:xfrm>
            <a:off x="7912102" y="3467100"/>
            <a:ext cx="1866898" cy="1498600"/>
          </a:xfrm>
        </p:spPr>
        <p:txBody>
          <a:bodyPr/>
          <a:lstStyle/>
          <a:p>
            <a:endParaRPr lang="en-US"/>
          </a:p>
        </p:txBody>
      </p:sp>
      <p:sp>
        <p:nvSpPr>
          <p:cNvPr id="56" name="Picture Placeholder 28">
            <a:extLst>
              <a:ext uri="{FF2B5EF4-FFF2-40B4-BE49-F238E27FC236}">
                <a16:creationId xmlns:a16="http://schemas.microsoft.com/office/drawing/2014/main" id="{EEFC81EE-71C2-2CAE-0F32-AE08F691AF24}"/>
              </a:ext>
            </a:extLst>
          </p:cNvPr>
          <p:cNvSpPr>
            <a:spLocks noGrp="1"/>
          </p:cNvSpPr>
          <p:nvPr>
            <p:ph type="pic" sz="quarter" idx="51"/>
          </p:nvPr>
        </p:nvSpPr>
        <p:spPr>
          <a:xfrm>
            <a:off x="9779002" y="3467100"/>
            <a:ext cx="1841500" cy="1498600"/>
          </a:xfrm>
        </p:spPr>
        <p:txBody>
          <a:bodyPr/>
          <a:lstStyle/>
          <a:p>
            <a:endParaRPr lang="en-US"/>
          </a:p>
        </p:txBody>
      </p:sp>
    </p:spTree>
    <p:extLst>
      <p:ext uri="{BB962C8B-B14F-4D97-AF65-F5344CB8AC3E}">
        <p14:creationId xmlns:p14="http://schemas.microsoft.com/office/powerpoint/2010/main" val="2127791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9D67-4A76-6EFD-9181-21CF8F0FF3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905DE9-C4F6-623E-BBA6-3766130CFC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772C5E-4519-23DC-931F-5D43F5AA9D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F7256E-770D-B618-EA66-409D5F411C1B}"/>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7" name="Slide Number Placeholder 6">
            <a:extLst>
              <a:ext uri="{FF2B5EF4-FFF2-40B4-BE49-F238E27FC236}">
                <a16:creationId xmlns:a16="http://schemas.microsoft.com/office/drawing/2014/main" id="{09AD4DFC-A906-8B13-07B5-0F133B83EC1B}"/>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8" name="Footer Placeholder 11">
            <a:extLst>
              <a:ext uri="{FF2B5EF4-FFF2-40B4-BE49-F238E27FC236}">
                <a16:creationId xmlns:a16="http://schemas.microsoft.com/office/drawing/2014/main" id="{CBB62FD9-3264-D155-C3C7-19EC02DE4390}"/>
              </a:ext>
            </a:extLst>
          </p:cNvPr>
          <p:cNvSpPr>
            <a:spLocks noGrp="1"/>
          </p:cNvSpPr>
          <p:nvPr>
            <p:ph type="ftr" sz="quarter" idx="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543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Gray 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F4A396-9826-F689-F93E-2363EA6FC9BA}"/>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A21DDB-DF17-C41D-103E-B887806CF34B}"/>
              </a:ext>
            </a:extLst>
          </p:cNvPr>
          <p:cNvSpPr>
            <a:spLocks noGrp="1"/>
          </p:cNvSpPr>
          <p:nvPr>
            <p:ph type="ctrTitle"/>
          </p:nvPr>
        </p:nvSpPr>
        <p:spPr>
          <a:xfrm>
            <a:off x="3344798" y="2991778"/>
            <a:ext cx="7653054" cy="1379805"/>
          </a:xfrm>
        </p:spPr>
        <p:txBody>
          <a:bodyPr anchor="t">
            <a:normAutofit/>
          </a:bodyPr>
          <a:lstStyle>
            <a:lvl1pPr algn="l">
              <a:defRPr sz="4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7D62A5FA-8CDF-F342-7C5E-1FB0E2FC86B3}"/>
              </a:ext>
            </a:extLst>
          </p:cNvPr>
          <p:cNvSpPr>
            <a:spLocks noGrp="1"/>
          </p:cNvSpPr>
          <p:nvPr>
            <p:ph type="subTitle" idx="1"/>
          </p:nvPr>
        </p:nvSpPr>
        <p:spPr>
          <a:xfrm>
            <a:off x="3344798" y="2370914"/>
            <a:ext cx="5502404" cy="248058"/>
          </a:xfrm>
        </p:spPr>
        <p:txBody>
          <a:bodyPr>
            <a:normAutofit/>
          </a:bodyPr>
          <a:lstStyle>
            <a:lvl1pPr marL="0" indent="0" algn="l">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Text Placeholder 11">
            <a:extLst>
              <a:ext uri="{FF2B5EF4-FFF2-40B4-BE49-F238E27FC236}">
                <a16:creationId xmlns:a16="http://schemas.microsoft.com/office/drawing/2014/main" id="{F9253A9A-AB86-7074-8BAC-BC27E3A6042B}"/>
              </a:ext>
            </a:extLst>
          </p:cNvPr>
          <p:cNvSpPr>
            <a:spLocks noGrp="1"/>
          </p:cNvSpPr>
          <p:nvPr>
            <p:ph type="body" sz="quarter" idx="13"/>
          </p:nvPr>
        </p:nvSpPr>
        <p:spPr>
          <a:xfrm>
            <a:off x="3344798" y="2626917"/>
            <a:ext cx="4542075" cy="364861"/>
          </a:xfrm>
        </p:spPr>
        <p:txBody>
          <a:bodyPr>
            <a:normAutofit/>
          </a:bodyPr>
          <a:lstStyle>
            <a:lvl1pPr marL="0" indent="0">
              <a:buNone/>
              <a:defRPr sz="2000">
                <a:solidFill>
                  <a:schemeClr val="accent2"/>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p:txBody>
      </p:sp>
      <p:pic>
        <p:nvPicPr>
          <p:cNvPr id="15" name="Picture 14">
            <a:extLst>
              <a:ext uri="{FF2B5EF4-FFF2-40B4-BE49-F238E27FC236}">
                <a16:creationId xmlns:a16="http://schemas.microsoft.com/office/drawing/2014/main" id="{AF53CB3C-5EEF-FB98-58D3-4DA3867B6D20}"/>
              </a:ext>
            </a:extLst>
          </p:cNvPr>
          <p:cNvPicPr>
            <a:picLocks noChangeAspect="1"/>
          </p:cNvPicPr>
          <p:nvPr userDrawn="1"/>
        </p:nvPicPr>
        <p:blipFill>
          <a:blip r:embed="rId2"/>
          <a:srcRect/>
          <a:stretch/>
        </p:blipFill>
        <p:spPr>
          <a:xfrm>
            <a:off x="9740948" y="5973082"/>
            <a:ext cx="1757945" cy="375028"/>
          </a:xfrm>
          <a:prstGeom prst="rect">
            <a:avLst/>
          </a:prstGeom>
        </p:spPr>
      </p:pic>
      <p:sp>
        <p:nvSpPr>
          <p:cNvPr id="6" name="Slide Number Placeholder 5">
            <a:extLst>
              <a:ext uri="{FF2B5EF4-FFF2-40B4-BE49-F238E27FC236}">
                <a16:creationId xmlns:a16="http://schemas.microsoft.com/office/drawing/2014/main" id="{574922C5-536C-0E77-CD89-B6BDFC39F35F}"/>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4" name="Date Placeholder 3">
            <a:extLst>
              <a:ext uri="{FF2B5EF4-FFF2-40B4-BE49-F238E27FC236}">
                <a16:creationId xmlns:a16="http://schemas.microsoft.com/office/drawing/2014/main" id="{AEA7B12F-532E-B48D-7426-1FC116D8D7A5}"/>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pic>
        <p:nvPicPr>
          <p:cNvPr id="10" name="Picture 9">
            <a:extLst>
              <a:ext uri="{FF2B5EF4-FFF2-40B4-BE49-F238E27FC236}">
                <a16:creationId xmlns:a16="http://schemas.microsoft.com/office/drawing/2014/main" id="{0B3F6764-585C-A6F1-D8B9-7D5838ABD08C}"/>
              </a:ext>
            </a:extLst>
          </p:cNvPr>
          <p:cNvPicPr>
            <a:picLocks noChangeAspect="1"/>
          </p:cNvPicPr>
          <p:nvPr userDrawn="1"/>
        </p:nvPicPr>
        <p:blipFill>
          <a:blip r:embed="rId3"/>
          <a:stretch>
            <a:fillRect/>
          </a:stretch>
        </p:blipFill>
        <p:spPr>
          <a:xfrm>
            <a:off x="-3594538" y="520629"/>
            <a:ext cx="8393869" cy="6337371"/>
          </a:xfrm>
          <a:prstGeom prst="rect">
            <a:avLst/>
          </a:prstGeom>
        </p:spPr>
      </p:pic>
    </p:spTree>
    <p:extLst>
      <p:ext uri="{BB962C8B-B14F-4D97-AF65-F5344CB8AC3E}">
        <p14:creationId xmlns:p14="http://schemas.microsoft.com/office/powerpoint/2010/main" val="28672377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EC779-3379-B5A7-7A9D-5086D03486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35A9D0-D1CC-A17B-3B8E-76162E1C3A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8FBA03-1A2F-F6F2-96A9-D1952362EA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623B77-54FD-B784-028D-763F265C84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012C1A-ECA8-F8B9-6026-8C31BF0795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8A5E04-131B-8404-BED7-7AC6FBDC1E2B}"/>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9" name="Slide Number Placeholder 8">
            <a:extLst>
              <a:ext uri="{FF2B5EF4-FFF2-40B4-BE49-F238E27FC236}">
                <a16:creationId xmlns:a16="http://schemas.microsoft.com/office/drawing/2014/main" id="{297BF49D-D1C2-31C9-B3C6-D8998202C0BF}"/>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10" name="Footer Placeholder 11">
            <a:extLst>
              <a:ext uri="{FF2B5EF4-FFF2-40B4-BE49-F238E27FC236}">
                <a16:creationId xmlns:a16="http://schemas.microsoft.com/office/drawing/2014/main" id="{17ECD6B3-1974-FC40-55DD-937CE1339E90}"/>
              </a:ext>
            </a:extLst>
          </p:cNvPr>
          <p:cNvSpPr>
            <a:spLocks noGrp="1"/>
          </p:cNvSpPr>
          <p:nvPr>
            <p:ph type="ftr" sz="quarter" idx="1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3110383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107D-F1FB-12D0-A16E-3DE55B1FA2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1F8CAC-E17C-FF8B-EB22-96E7CCCDD959}"/>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5" name="Slide Number Placeholder 4">
            <a:extLst>
              <a:ext uri="{FF2B5EF4-FFF2-40B4-BE49-F238E27FC236}">
                <a16:creationId xmlns:a16="http://schemas.microsoft.com/office/drawing/2014/main" id="{DC86FC6D-4CB2-7C62-0E09-FACE7A57B04E}"/>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6" name="Footer Placeholder 11">
            <a:extLst>
              <a:ext uri="{FF2B5EF4-FFF2-40B4-BE49-F238E27FC236}">
                <a16:creationId xmlns:a16="http://schemas.microsoft.com/office/drawing/2014/main" id="{BA9A70D8-1FC6-7DEC-249C-5C4A76939DB5}"/>
              </a:ext>
            </a:extLst>
          </p:cNvPr>
          <p:cNvSpPr>
            <a:spLocks noGrp="1"/>
          </p:cNvSpPr>
          <p:nvPr>
            <p:ph type="ftr" sz="quarter" idx="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962150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549D115-943C-EB1D-F146-A3E1E6DF3687}"/>
              </a:ext>
            </a:extLst>
          </p:cNvPr>
          <p:cNvSpPr/>
          <p:nvPr userDrawn="1"/>
        </p:nvSpPr>
        <p:spPr>
          <a:xfrm>
            <a:off x="0" y="-2"/>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29F73E-FC4B-C68B-66B1-09BEC45AE0BC}"/>
              </a:ext>
            </a:extLst>
          </p:cNvPr>
          <p:cNvSpPr>
            <a:spLocks noGrp="1"/>
          </p:cNvSpPr>
          <p:nvPr>
            <p:ph type="title"/>
          </p:nvPr>
        </p:nvSpPr>
        <p:spPr>
          <a:xfrm>
            <a:off x="838200" y="2766219"/>
            <a:ext cx="10515600" cy="1325563"/>
          </a:xfrm>
        </p:spPr>
        <p:txBody>
          <a:bodyPr>
            <a:normAutofit/>
          </a:bodyPr>
          <a:lstStyle>
            <a:lvl1pPr algn="ctr">
              <a:defRPr sz="4800">
                <a:solidFill>
                  <a:schemeClr val="bg1"/>
                </a:solidFill>
              </a:defRPr>
            </a:lvl1pPr>
          </a:lstStyle>
          <a:p>
            <a:r>
              <a:rPr lang="en-US" dirty="0"/>
              <a:t>Click to edit Master title style</a:t>
            </a:r>
          </a:p>
        </p:txBody>
      </p:sp>
      <p:sp>
        <p:nvSpPr>
          <p:cNvPr id="6" name="TextBox 5">
            <a:extLst>
              <a:ext uri="{FF2B5EF4-FFF2-40B4-BE49-F238E27FC236}">
                <a16:creationId xmlns:a16="http://schemas.microsoft.com/office/drawing/2014/main" id="{2F3A8B31-44B5-E294-8669-837C7ABD7F94}"/>
              </a:ext>
            </a:extLst>
          </p:cNvPr>
          <p:cNvSpPr txBox="1"/>
          <p:nvPr userDrawn="1"/>
        </p:nvSpPr>
        <p:spPr>
          <a:xfrm>
            <a:off x="411480" y="6297118"/>
            <a:ext cx="4801616" cy="253916"/>
          </a:xfrm>
          <a:prstGeom prst="rect">
            <a:avLst/>
          </a:prstGeom>
          <a:noFill/>
        </p:spPr>
        <p:txBody>
          <a:bodyPr wrap="square" rtlCol="0">
            <a:spAutoFit/>
          </a:bodyPr>
          <a:lstStyle/>
          <a:p>
            <a:r>
              <a:rPr lang="en-US" sz="1050" b="0" i="0" kern="1200" dirty="0">
                <a:solidFill>
                  <a:schemeClr val="bg1"/>
                </a:solidFill>
                <a:effectLst/>
                <a:latin typeface="+mn-lt"/>
                <a:ea typeface="+mn-ea"/>
                <a:cs typeface="+mn-cs"/>
              </a:rPr>
              <a:t>© 2022 Quarles &amp; Brady LLP, All Rights Reserved. </a:t>
            </a:r>
            <a:endParaRPr lang="en-US" sz="1050" dirty="0">
              <a:solidFill>
                <a:schemeClr val="bg1"/>
              </a:solidFill>
            </a:endParaRPr>
          </a:p>
        </p:txBody>
      </p:sp>
      <p:pic>
        <p:nvPicPr>
          <p:cNvPr id="7" name="Picture 6">
            <a:extLst>
              <a:ext uri="{FF2B5EF4-FFF2-40B4-BE49-F238E27FC236}">
                <a16:creationId xmlns:a16="http://schemas.microsoft.com/office/drawing/2014/main" id="{F96720F0-B658-D99D-459D-68D3BCA1810E}"/>
              </a:ext>
            </a:extLst>
          </p:cNvPr>
          <p:cNvPicPr>
            <a:picLocks noChangeAspect="1"/>
          </p:cNvPicPr>
          <p:nvPr userDrawn="1"/>
        </p:nvPicPr>
        <p:blipFill>
          <a:blip r:embed="rId2"/>
          <a:srcRect/>
          <a:stretch/>
        </p:blipFill>
        <p:spPr>
          <a:xfrm>
            <a:off x="10022575" y="6176006"/>
            <a:ext cx="1757945" cy="375028"/>
          </a:xfrm>
          <a:prstGeom prst="rect">
            <a:avLst/>
          </a:prstGeom>
        </p:spPr>
      </p:pic>
    </p:spTree>
    <p:extLst>
      <p:ext uri="{BB962C8B-B14F-4D97-AF65-F5344CB8AC3E}">
        <p14:creationId xmlns:p14="http://schemas.microsoft.com/office/powerpoint/2010/main" val="13675414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B74F95-F3E2-E39E-2ABE-9CD7A3CD230A}"/>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4" name="Slide Number Placeholder 3">
            <a:extLst>
              <a:ext uri="{FF2B5EF4-FFF2-40B4-BE49-F238E27FC236}">
                <a16:creationId xmlns:a16="http://schemas.microsoft.com/office/drawing/2014/main" id="{955CCF59-F768-97DD-AE96-CB0FECBD9F22}"/>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5" name="Footer Placeholder 11">
            <a:extLst>
              <a:ext uri="{FF2B5EF4-FFF2-40B4-BE49-F238E27FC236}">
                <a16:creationId xmlns:a16="http://schemas.microsoft.com/office/drawing/2014/main" id="{D51B3192-E54C-F0AB-BA21-9B17297ACAF6}"/>
              </a:ext>
            </a:extLst>
          </p:cNvPr>
          <p:cNvSpPr>
            <a:spLocks noGrp="1"/>
          </p:cNvSpPr>
          <p:nvPr>
            <p:ph type="ftr" sz="quarter" idx="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166428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47276-BBC8-E146-5F73-C00263767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D45815-7F30-7BC9-3660-53C8231025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124EC9-C166-27E0-C702-39988C4DA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52A8F-0575-7DE5-9D09-72F74FA06F0C}"/>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7" name="Slide Number Placeholder 6">
            <a:extLst>
              <a:ext uri="{FF2B5EF4-FFF2-40B4-BE49-F238E27FC236}">
                <a16:creationId xmlns:a16="http://schemas.microsoft.com/office/drawing/2014/main" id="{24AE25F5-C394-D1E0-7CC1-92B628341A87}"/>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8" name="Footer Placeholder 11">
            <a:extLst>
              <a:ext uri="{FF2B5EF4-FFF2-40B4-BE49-F238E27FC236}">
                <a16:creationId xmlns:a16="http://schemas.microsoft.com/office/drawing/2014/main" id="{B0C2F77A-0FDE-C8C6-5DD1-B16D9B0A22CE}"/>
              </a:ext>
            </a:extLst>
          </p:cNvPr>
          <p:cNvSpPr>
            <a:spLocks noGrp="1"/>
          </p:cNvSpPr>
          <p:nvPr>
            <p:ph type="ftr" sz="quarter" idx="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8270268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01D6F-BEBD-D74F-87D6-B36ADBF619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A86941-C573-C60F-E03C-F9BEF2E359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122234-1FD3-E784-A7F0-BA91AAFD8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4000E2-2227-699F-0E8B-73687EFD7E19}"/>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7" name="Slide Number Placeholder 6">
            <a:extLst>
              <a:ext uri="{FF2B5EF4-FFF2-40B4-BE49-F238E27FC236}">
                <a16:creationId xmlns:a16="http://schemas.microsoft.com/office/drawing/2014/main" id="{5B5EB063-8F91-EB4F-F40A-693877E3477C}"/>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8" name="Footer Placeholder 11">
            <a:extLst>
              <a:ext uri="{FF2B5EF4-FFF2-40B4-BE49-F238E27FC236}">
                <a16:creationId xmlns:a16="http://schemas.microsoft.com/office/drawing/2014/main" id="{970684CF-1622-4653-79EA-F7FD98967B33}"/>
              </a:ext>
            </a:extLst>
          </p:cNvPr>
          <p:cNvSpPr>
            <a:spLocks noGrp="1"/>
          </p:cNvSpPr>
          <p:nvPr>
            <p:ph type="ftr" sz="quarter" idx="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0267787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6260-9506-13ED-E4BA-54928DE3F7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DBD846-08B1-6AFF-30F2-6091B55ECA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B0E994-D278-F8C8-3462-F8D6A43D67FD}"/>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6" name="Slide Number Placeholder 5">
            <a:extLst>
              <a:ext uri="{FF2B5EF4-FFF2-40B4-BE49-F238E27FC236}">
                <a16:creationId xmlns:a16="http://schemas.microsoft.com/office/drawing/2014/main" id="{60DF1FBD-BBE8-CD67-4CDD-32D26322231D}"/>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7" name="Footer Placeholder 11">
            <a:extLst>
              <a:ext uri="{FF2B5EF4-FFF2-40B4-BE49-F238E27FC236}">
                <a16:creationId xmlns:a16="http://schemas.microsoft.com/office/drawing/2014/main" id="{65F7172F-5D15-7C4B-947C-877BB27A9C67}"/>
              </a:ext>
            </a:extLst>
          </p:cNvPr>
          <p:cNvSpPr>
            <a:spLocks noGrp="1"/>
          </p:cNvSpPr>
          <p:nvPr>
            <p:ph type="ftr" sz="quarter" idx="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3220544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664206-3286-BA0F-168E-EAA8C677DB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22D9E3-20D4-B6F9-8CC4-F9D12ABB3C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136D6F-3305-474F-2F65-B63BE295FE4C}"/>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6" name="Slide Number Placeholder 5">
            <a:extLst>
              <a:ext uri="{FF2B5EF4-FFF2-40B4-BE49-F238E27FC236}">
                <a16:creationId xmlns:a16="http://schemas.microsoft.com/office/drawing/2014/main" id="{D0252161-A545-A548-3650-65E67F406E2A}"/>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7" name="Footer Placeholder 11">
            <a:extLst>
              <a:ext uri="{FF2B5EF4-FFF2-40B4-BE49-F238E27FC236}">
                <a16:creationId xmlns:a16="http://schemas.microsoft.com/office/drawing/2014/main" id="{2C8058E5-F058-0536-A53A-A7703050A6C4}"/>
              </a:ext>
            </a:extLst>
          </p:cNvPr>
          <p:cNvSpPr>
            <a:spLocks noGrp="1"/>
          </p:cNvSpPr>
          <p:nvPr>
            <p:ph type="ftr" sz="quarter" idx="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61249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White 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F4A396-9826-F689-F93E-2363EA6FC9BA}"/>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574922C5-536C-0E77-CD89-B6BDFC39F35F}"/>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4" name="Date Placeholder 3">
            <a:extLst>
              <a:ext uri="{FF2B5EF4-FFF2-40B4-BE49-F238E27FC236}">
                <a16:creationId xmlns:a16="http://schemas.microsoft.com/office/drawing/2014/main" id="{AEA7B12F-532E-B48D-7426-1FC116D8D7A5}"/>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2" name="Title 1">
            <a:extLst>
              <a:ext uri="{FF2B5EF4-FFF2-40B4-BE49-F238E27FC236}">
                <a16:creationId xmlns:a16="http://schemas.microsoft.com/office/drawing/2014/main" id="{3CA21DDB-DF17-C41D-103E-B887806CF34B}"/>
              </a:ext>
            </a:extLst>
          </p:cNvPr>
          <p:cNvSpPr>
            <a:spLocks noGrp="1"/>
          </p:cNvSpPr>
          <p:nvPr>
            <p:ph type="ctrTitle"/>
          </p:nvPr>
        </p:nvSpPr>
        <p:spPr>
          <a:xfrm>
            <a:off x="3845838" y="2895958"/>
            <a:ext cx="7653054" cy="1379805"/>
          </a:xfrm>
        </p:spPr>
        <p:txBody>
          <a:bodyPr anchor="t">
            <a:normAutofit/>
          </a:bodyPr>
          <a:lstStyle>
            <a:lvl1pPr algn="l">
              <a:defRPr sz="40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7D62A5FA-8CDF-F342-7C5E-1FB0E2FC86B3}"/>
              </a:ext>
            </a:extLst>
          </p:cNvPr>
          <p:cNvSpPr>
            <a:spLocks noGrp="1"/>
          </p:cNvSpPr>
          <p:nvPr>
            <p:ph type="subTitle" idx="1"/>
          </p:nvPr>
        </p:nvSpPr>
        <p:spPr>
          <a:xfrm>
            <a:off x="3845838" y="2523473"/>
            <a:ext cx="5502404" cy="248058"/>
          </a:xfrm>
        </p:spPr>
        <p:txBody>
          <a:bodyPr>
            <a:noAutofit/>
          </a:bodyPr>
          <a:lstStyle>
            <a:lvl1pPr marL="0" indent="0" algn="l">
              <a:buNone/>
              <a:defRPr sz="1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a:extLst>
              <a:ext uri="{FF2B5EF4-FFF2-40B4-BE49-F238E27FC236}">
                <a16:creationId xmlns:a16="http://schemas.microsoft.com/office/drawing/2014/main" id="{C2FD23DC-A805-44A0-EDEC-B970455D951C}"/>
              </a:ext>
            </a:extLst>
          </p:cNvPr>
          <p:cNvPicPr>
            <a:picLocks noChangeAspect="1"/>
          </p:cNvPicPr>
          <p:nvPr userDrawn="1"/>
        </p:nvPicPr>
        <p:blipFill>
          <a:blip r:embed="rId2"/>
          <a:stretch>
            <a:fillRect/>
          </a:stretch>
        </p:blipFill>
        <p:spPr>
          <a:xfrm>
            <a:off x="-3594538" y="520629"/>
            <a:ext cx="8393869" cy="6337371"/>
          </a:xfrm>
          <a:prstGeom prst="rect">
            <a:avLst/>
          </a:prstGeom>
        </p:spPr>
      </p:pic>
      <p:pic>
        <p:nvPicPr>
          <p:cNvPr id="7" name="Picture 6">
            <a:extLst>
              <a:ext uri="{FF2B5EF4-FFF2-40B4-BE49-F238E27FC236}">
                <a16:creationId xmlns:a16="http://schemas.microsoft.com/office/drawing/2014/main" id="{32ACB6F1-0B71-CD99-1603-0551D2FFB767}"/>
              </a:ext>
            </a:extLst>
          </p:cNvPr>
          <p:cNvPicPr>
            <a:picLocks noChangeAspect="1"/>
          </p:cNvPicPr>
          <p:nvPr userDrawn="1"/>
        </p:nvPicPr>
        <p:blipFill>
          <a:blip r:embed="rId3"/>
          <a:srcRect/>
          <a:stretch/>
        </p:blipFill>
        <p:spPr>
          <a:xfrm>
            <a:off x="9740949" y="5973082"/>
            <a:ext cx="1757943" cy="375028"/>
          </a:xfrm>
          <a:prstGeom prst="rect">
            <a:avLst/>
          </a:prstGeom>
        </p:spPr>
      </p:pic>
    </p:spTree>
    <p:extLst>
      <p:ext uri="{BB962C8B-B14F-4D97-AF65-F5344CB8AC3E}">
        <p14:creationId xmlns:p14="http://schemas.microsoft.com/office/powerpoint/2010/main" val="324259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56390-EF92-20DD-EA16-78EF467A40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081C84-91DE-59B0-6318-30A60B1587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4D5BE9-D87D-8765-9864-3DA5D7396724}"/>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6" name="Slide Number Placeholder 5">
            <a:extLst>
              <a:ext uri="{FF2B5EF4-FFF2-40B4-BE49-F238E27FC236}">
                <a16:creationId xmlns:a16="http://schemas.microsoft.com/office/drawing/2014/main" id="{28D6E91C-0C9B-C96C-2597-6E1FAEA1D5D5}"/>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7" name="Footer Placeholder 11">
            <a:extLst>
              <a:ext uri="{FF2B5EF4-FFF2-40B4-BE49-F238E27FC236}">
                <a16:creationId xmlns:a16="http://schemas.microsoft.com/office/drawing/2014/main" id="{3D155D38-576D-22FE-B071-48D87F3F4A37}"/>
              </a:ext>
            </a:extLst>
          </p:cNvPr>
          <p:cNvSpPr>
            <a:spLocks noGrp="1"/>
          </p:cNvSpPr>
          <p:nvPr>
            <p:ph type="ftr" sz="quarter" idx="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4152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D943B-8AF9-60D6-52A5-4FD50D4FB4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DCBEA-27FB-B533-7FFB-AB84FAD1FF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00794-3E21-DE21-5E49-99EA4D79C4D4}"/>
              </a:ext>
            </a:extLst>
          </p:cNvPr>
          <p:cNvSpPr>
            <a:spLocks noGrp="1"/>
          </p:cNvSpPr>
          <p:nvPr>
            <p:ph type="dt" sz="half" idx="10"/>
          </p:nvPr>
        </p:nvSpPr>
        <p:spPr>
          <a:xfrm>
            <a:off x="5986397" y="6259463"/>
            <a:ext cx="2743200" cy="365125"/>
          </a:xfrm>
          <a:prstGeom prst="rect">
            <a:avLst/>
          </a:prstGeom>
        </p:spPr>
        <p:txBody>
          <a:bodyPr/>
          <a:lstStyle/>
          <a:p>
            <a:fld id="{BDD17F53-522E-2545-9046-2780D975EF9A}" type="datetimeFigureOut">
              <a:rPr lang="en-US" smtClean="0"/>
              <a:t>1/8/2024</a:t>
            </a:fld>
            <a:endParaRPr lang="en-US"/>
          </a:p>
        </p:txBody>
      </p:sp>
      <p:sp>
        <p:nvSpPr>
          <p:cNvPr id="6" name="Slide Number Placeholder 5">
            <a:extLst>
              <a:ext uri="{FF2B5EF4-FFF2-40B4-BE49-F238E27FC236}">
                <a16:creationId xmlns:a16="http://schemas.microsoft.com/office/drawing/2014/main" id="{1081D294-00C5-C2DA-55A3-37B3E1FCCD50}"/>
              </a:ext>
            </a:extLst>
          </p:cNvPr>
          <p:cNvSpPr>
            <a:spLocks noGrp="1"/>
          </p:cNvSpPr>
          <p:nvPr>
            <p:ph type="sldNum" sz="quarter" idx="12"/>
          </p:nvPr>
        </p:nvSpPr>
        <p:spPr/>
        <p:txBody>
          <a:bodyPr/>
          <a:lstStyle/>
          <a:p>
            <a:fld id="{7CF9333F-F5CD-5B4D-92C2-63D22F1D3F41}" type="slidenum">
              <a:rPr lang="en-US" smtClean="0"/>
              <a:t>‹#›</a:t>
            </a:fld>
            <a:endParaRPr lang="en-US"/>
          </a:p>
        </p:txBody>
      </p:sp>
      <p:sp>
        <p:nvSpPr>
          <p:cNvPr id="7" name="Footer Placeholder 11">
            <a:extLst>
              <a:ext uri="{FF2B5EF4-FFF2-40B4-BE49-F238E27FC236}">
                <a16:creationId xmlns:a16="http://schemas.microsoft.com/office/drawing/2014/main" id="{1554E7A5-E113-B5AC-758E-9CFEF83B1514}"/>
              </a:ext>
            </a:extLst>
          </p:cNvPr>
          <p:cNvSpPr>
            <a:spLocks noGrp="1"/>
          </p:cNvSpPr>
          <p:nvPr>
            <p:ph type="ftr" sz="quarter" idx="3"/>
          </p:nvPr>
        </p:nvSpPr>
        <p:spPr>
          <a:xfrm>
            <a:off x="951285" y="6241514"/>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7157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2456E92-E67B-D83F-D2FF-D5347B722CF0}"/>
              </a:ext>
            </a:extLst>
          </p:cNvPr>
          <p:cNvSpPr/>
          <p:nvPr userDrawn="1"/>
        </p:nvSpPr>
        <p:spPr>
          <a:xfrm>
            <a:off x="0" y="-1"/>
            <a:ext cx="6177280" cy="58623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7CD27F5-5B2E-F314-8E64-500CAF41A944}"/>
              </a:ext>
            </a:extLst>
          </p:cNvPr>
          <p:cNvPicPr>
            <a:picLocks noChangeAspect="1"/>
          </p:cNvPicPr>
          <p:nvPr userDrawn="1"/>
        </p:nvPicPr>
        <p:blipFill>
          <a:blip r:embed="rId2"/>
          <a:stretch>
            <a:fillRect/>
          </a:stretch>
        </p:blipFill>
        <p:spPr>
          <a:xfrm>
            <a:off x="-2112579" y="-100339"/>
            <a:ext cx="7897563" cy="5962660"/>
          </a:xfrm>
          <a:prstGeom prst="rect">
            <a:avLst/>
          </a:prstGeom>
        </p:spPr>
      </p:pic>
      <p:sp>
        <p:nvSpPr>
          <p:cNvPr id="2" name="Title 1">
            <a:extLst>
              <a:ext uri="{FF2B5EF4-FFF2-40B4-BE49-F238E27FC236}">
                <a16:creationId xmlns:a16="http://schemas.microsoft.com/office/drawing/2014/main" id="{1906ECAA-FBB8-7234-AF02-AFFBCB82ABAC}"/>
              </a:ext>
            </a:extLst>
          </p:cNvPr>
          <p:cNvSpPr>
            <a:spLocks noGrp="1"/>
          </p:cNvSpPr>
          <p:nvPr>
            <p:ph type="title"/>
          </p:nvPr>
        </p:nvSpPr>
        <p:spPr>
          <a:xfrm>
            <a:off x="0" y="2268377"/>
            <a:ext cx="6177280" cy="1325563"/>
          </a:xfrm>
        </p:spPr>
        <p:txBody>
          <a:bodyPr/>
          <a:lstStyle>
            <a:lvl1pPr>
              <a:defRPr>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F205BEA4-F619-31F1-1F2D-0362595CC5A0}"/>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F134EE54-87A1-CE8F-2AEB-F4108AB9E08B}"/>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4FA68816-BCD0-C9C6-0E99-3AF790C24CD1}"/>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10" name="Text Placeholder 9">
            <a:extLst>
              <a:ext uri="{FF2B5EF4-FFF2-40B4-BE49-F238E27FC236}">
                <a16:creationId xmlns:a16="http://schemas.microsoft.com/office/drawing/2014/main" id="{CC800AFB-9C35-55C7-5C6C-8809F3B4E5D1}"/>
              </a:ext>
            </a:extLst>
          </p:cNvPr>
          <p:cNvSpPr>
            <a:spLocks noGrp="1"/>
          </p:cNvSpPr>
          <p:nvPr>
            <p:ph type="body" sz="quarter" idx="13"/>
          </p:nvPr>
        </p:nvSpPr>
        <p:spPr>
          <a:xfrm>
            <a:off x="6483350" y="1567543"/>
            <a:ext cx="5486400" cy="3574370"/>
          </a:xfrm>
        </p:spPr>
        <p:txBody>
          <a:bodyPr/>
          <a:lstStyle>
            <a:lvl1pPr>
              <a:defRPr sz="1800"/>
            </a:lvl1pPr>
            <a:lvl2pPr>
              <a:defRPr sz="1600"/>
            </a:lvl2pPr>
            <a:lvl3pPr>
              <a:defRPr sz="14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2211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 Bar 2 Colum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32822A9-87E1-C30F-8734-E124A4CE3CC8}"/>
              </a:ext>
            </a:extLst>
          </p:cNvPr>
          <p:cNvSpPr/>
          <p:nvPr userDrawn="1"/>
        </p:nvSpPr>
        <p:spPr>
          <a:xfrm>
            <a:off x="0" y="0"/>
            <a:ext cx="3491345" cy="58545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6EA568-79CA-B57D-76C7-ED8EE6B23265}"/>
              </a:ext>
            </a:extLst>
          </p:cNvPr>
          <p:cNvSpPr>
            <a:spLocks noGrp="1"/>
          </p:cNvSpPr>
          <p:nvPr>
            <p:ph type="title"/>
          </p:nvPr>
        </p:nvSpPr>
        <p:spPr>
          <a:xfrm>
            <a:off x="346693" y="2103437"/>
            <a:ext cx="2847769" cy="2385436"/>
          </a:xfrm>
        </p:spPr>
        <p:txBody>
          <a:bodyPr anchor="t">
            <a:normAutofit/>
          </a:bodyPr>
          <a:lstStyle>
            <a:lvl1pPr>
              <a:defRPr sz="2400">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4A688CDD-FFFE-29A8-D9BD-C392451C4C11}"/>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482FA720-B170-2998-8195-FAB9B8ECE8CD}"/>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4FDCDEF2-63F3-6642-AE91-76BD7AAEEC79}"/>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10" name="Text Placeholder 8">
            <a:extLst>
              <a:ext uri="{FF2B5EF4-FFF2-40B4-BE49-F238E27FC236}">
                <a16:creationId xmlns:a16="http://schemas.microsoft.com/office/drawing/2014/main" id="{4CDBFFD3-4DDD-F7BF-C539-7F58ACBB0BB9}"/>
              </a:ext>
            </a:extLst>
          </p:cNvPr>
          <p:cNvSpPr>
            <a:spLocks noGrp="1"/>
          </p:cNvSpPr>
          <p:nvPr>
            <p:ph type="body" sz="quarter" idx="14"/>
          </p:nvPr>
        </p:nvSpPr>
        <p:spPr>
          <a:xfrm>
            <a:off x="7825179" y="628650"/>
            <a:ext cx="3796085" cy="4987925"/>
          </a:xfrm>
        </p:spPr>
        <p:txBody>
          <a:bodyPr/>
          <a:lstStyle>
            <a:lvl1pPr>
              <a:defRPr sz="2000"/>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a:extLst>
              <a:ext uri="{FF2B5EF4-FFF2-40B4-BE49-F238E27FC236}">
                <a16:creationId xmlns:a16="http://schemas.microsoft.com/office/drawing/2014/main" id="{C23E29C3-A226-5C05-A163-E0AA47D9EC8D}"/>
              </a:ext>
            </a:extLst>
          </p:cNvPr>
          <p:cNvSpPr>
            <a:spLocks noGrp="1"/>
          </p:cNvSpPr>
          <p:nvPr>
            <p:ph type="body" sz="quarter" idx="13"/>
          </p:nvPr>
        </p:nvSpPr>
        <p:spPr>
          <a:xfrm>
            <a:off x="4013199" y="628650"/>
            <a:ext cx="3796085" cy="4987925"/>
          </a:xfrm>
        </p:spPr>
        <p:txBody>
          <a:bodyPr/>
          <a:lstStyle>
            <a:lvl1pPr>
              <a:defRPr sz="2000"/>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20529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ed Bar with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32822A9-87E1-C30F-8734-E124A4CE3CC8}"/>
              </a:ext>
            </a:extLst>
          </p:cNvPr>
          <p:cNvSpPr/>
          <p:nvPr userDrawn="1"/>
        </p:nvSpPr>
        <p:spPr>
          <a:xfrm>
            <a:off x="0" y="0"/>
            <a:ext cx="3491345" cy="58545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6EA568-79CA-B57D-76C7-ED8EE6B23265}"/>
              </a:ext>
            </a:extLst>
          </p:cNvPr>
          <p:cNvSpPr>
            <a:spLocks noGrp="1"/>
          </p:cNvSpPr>
          <p:nvPr>
            <p:ph type="title"/>
          </p:nvPr>
        </p:nvSpPr>
        <p:spPr>
          <a:xfrm>
            <a:off x="346693" y="2103437"/>
            <a:ext cx="2847769" cy="2385436"/>
          </a:xfrm>
        </p:spPr>
        <p:txBody>
          <a:bodyPr anchor="t">
            <a:normAutofit/>
          </a:bodyPr>
          <a:lstStyle>
            <a:lvl1pPr>
              <a:defRPr sz="2400">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4A688CDD-FFFE-29A8-D9BD-C392451C4C11}"/>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482FA720-B170-2998-8195-FAB9B8ECE8CD}"/>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4FDCDEF2-63F3-6642-AE91-76BD7AAEEC79}"/>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7" name="Text Placeholder 6">
            <a:extLst>
              <a:ext uri="{FF2B5EF4-FFF2-40B4-BE49-F238E27FC236}">
                <a16:creationId xmlns:a16="http://schemas.microsoft.com/office/drawing/2014/main" id="{29743DB1-6170-FA5F-0158-3A7D4E118938}"/>
              </a:ext>
            </a:extLst>
          </p:cNvPr>
          <p:cNvSpPr>
            <a:spLocks noGrp="1"/>
          </p:cNvSpPr>
          <p:nvPr>
            <p:ph type="body" sz="quarter" idx="14"/>
          </p:nvPr>
        </p:nvSpPr>
        <p:spPr>
          <a:xfrm>
            <a:off x="4013200" y="628650"/>
            <a:ext cx="7897813" cy="49171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48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een Bar with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32822A9-87E1-C30F-8734-E124A4CE3CC8}"/>
              </a:ext>
            </a:extLst>
          </p:cNvPr>
          <p:cNvSpPr/>
          <p:nvPr userDrawn="1"/>
        </p:nvSpPr>
        <p:spPr>
          <a:xfrm>
            <a:off x="0" y="0"/>
            <a:ext cx="3491345" cy="585453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6EA568-79CA-B57D-76C7-ED8EE6B23265}"/>
              </a:ext>
            </a:extLst>
          </p:cNvPr>
          <p:cNvSpPr>
            <a:spLocks noGrp="1"/>
          </p:cNvSpPr>
          <p:nvPr>
            <p:ph type="title"/>
          </p:nvPr>
        </p:nvSpPr>
        <p:spPr>
          <a:xfrm>
            <a:off x="346693" y="2103437"/>
            <a:ext cx="2847769" cy="2385436"/>
          </a:xfrm>
        </p:spPr>
        <p:txBody>
          <a:bodyPr anchor="t">
            <a:normAutofit/>
          </a:bodyPr>
          <a:lstStyle>
            <a:lvl1pPr>
              <a:defRPr sz="2400">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4A688CDD-FFFE-29A8-D9BD-C392451C4C11}"/>
              </a:ext>
            </a:extLst>
          </p:cNvPr>
          <p:cNvSpPr>
            <a:spLocks noGrp="1"/>
          </p:cNvSpPr>
          <p:nvPr>
            <p:ph type="dt" sz="half" idx="10"/>
          </p:nvPr>
        </p:nvSpPr>
        <p:spPr/>
        <p:txBody>
          <a:bodyPr/>
          <a:lstStyle/>
          <a:p>
            <a:r>
              <a:rPr lang="en-US"/>
              <a:t>Date</a:t>
            </a:r>
            <a:endParaRPr lang="en-US" dirty="0"/>
          </a:p>
        </p:txBody>
      </p:sp>
      <p:sp>
        <p:nvSpPr>
          <p:cNvPr id="4" name="Slide Number Placeholder 3">
            <a:extLst>
              <a:ext uri="{FF2B5EF4-FFF2-40B4-BE49-F238E27FC236}">
                <a16:creationId xmlns:a16="http://schemas.microsoft.com/office/drawing/2014/main" id="{482FA720-B170-2998-8195-FAB9B8ECE8CD}"/>
              </a:ext>
            </a:extLst>
          </p:cNvPr>
          <p:cNvSpPr>
            <a:spLocks noGrp="1"/>
          </p:cNvSpPr>
          <p:nvPr>
            <p:ph type="sldNum" sz="quarter" idx="11"/>
          </p:nvPr>
        </p:nvSpPr>
        <p:spPr/>
        <p:txBody>
          <a:bodyPr/>
          <a:lstStyle/>
          <a:p>
            <a:fld id="{7CF9333F-F5CD-5B4D-92C2-63D22F1D3F41}" type="slidenum">
              <a:rPr lang="en-US" smtClean="0"/>
              <a:pPr/>
              <a:t>‹#›</a:t>
            </a:fld>
            <a:endParaRPr lang="en-US"/>
          </a:p>
        </p:txBody>
      </p:sp>
      <p:sp>
        <p:nvSpPr>
          <p:cNvPr id="5" name="Footer Placeholder 4">
            <a:extLst>
              <a:ext uri="{FF2B5EF4-FFF2-40B4-BE49-F238E27FC236}">
                <a16:creationId xmlns:a16="http://schemas.microsoft.com/office/drawing/2014/main" id="{4FDCDEF2-63F3-6642-AE91-76BD7AAEEC79}"/>
              </a:ext>
            </a:extLst>
          </p:cNvPr>
          <p:cNvSpPr>
            <a:spLocks noGrp="1"/>
          </p:cNvSpPr>
          <p:nvPr>
            <p:ph type="ftr" sz="quarter" idx="12"/>
          </p:nvPr>
        </p:nvSpPr>
        <p:spPr>
          <a:xfrm>
            <a:off x="951285" y="6241514"/>
            <a:ext cx="4114800" cy="365125"/>
          </a:xfrm>
          <a:prstGeom prst="rect">
            <a:avLst/>
          </a:prstGeom>
        </p:spPr>
        <p:txBody>
          <a:bodyPr/>
          <a:lstStyle/>
          <a:p>
            <a:endParaRPr lang="en-US" dirty="0"/>
          </a:p>
        </p:txBody>
      </p:sp>
      <p:sp>
        <p:nvSpPr>
          <p:cNvPr id="7" name="Text Placeholder 6">
            <a:extLst>
              <a:ext uri="{FF2B5EF4-FFF2-40B4-BE49-F238E27FC236}">
                <a16:creationId xmlns:a16="http://schemas.microsoft.com/office/drawing/2014/main" id="{29743DB1-6170-FA5F-0158-3A7D4E118938}"/>
              </a:ext>
            </a:extLst>
          </p:cNvPr>
          <p:cNvSpPr>
            <a:spLocks noGrp="1"/>
          </p:cNvSpPr>
          <p:nvPr>
            <p:ph type="body" sz="quarter" idx="14"/>
          </p:nvPr>
        </p:nvSpPr>
        <p:spPr>
          <a:xfrm>
            <a:off x="4013200" y="628650"/>
            <a:ext cx="7897813" cy="49171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61597878"/>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13.xml" Type="http://schemas.openxmlformats.org/officeDocument/2006/relationships/slideLayout" Id="rId13"></Relationship><Relationship Target="../slideLayouts/slideLayout18.xml" Type="http://schemas.openxmlformats.org/officeDocument/2006/relationships/slideLayout" Id="rId18"></Relationship><Relationship Target="../slideLayouts/slideLayout26.xml" Type="http://schemas.openxmlformats.org/officeDocument/2006/relationships/slideLayout" Id="rId26"></Relationship><Relationship Target="../slideLayouts/slideLayout3.xml" Type="http://schemas.openxmlformats.org/officeDocument/2006/relationships/slideLayout" Id="rId3"></Relationship><Relationship Target="../slideLayouts/slideLayout21.xml" Type="http://schemas.openxmlformats.org/officeDocument/2006/relationships/slideLayout" Id="rId21"></Relationship><Relationship Target="../slideLayouts/slideLayout7.xml" Type="http://schemas.openxmlformats.org/officeDocument/2006/relationships/slideLayout" Id="rId7"></Relationship><Relationship Target="../slideLayouts/slideLayout12.xml" Type="http://schemas.openxmlformats.org/officeDocument/2006/relationships/slideLayout" Id="rId12"></Relationship><Relationship Target="../slideLayouts/slideLayout17.xml" Type="http://schemas.openxmlformats.org/officeDocument/2006/relationships/slideLayout" Id="rId17"></Relationship><Relationship Target="../slideLayouts/slideLayout25.xml" Type="http://schemas.openxmlformats.org/officeDocument/2006/relationships/slideLayout" Id="rId25"></Relationship><Relationship Target="../slideLayouts/slideLayout2.xml" Type="http://schemas.openxmlformats.org/officeDocument/2006/relationships/slideLayout" Id="rId2"></Relationship><Relationship Target="../slideLayouts/slideLayout16.xml" Type="http://schemas.openxmlformats.org/officeDocument/2006/relationships/slideLayout" Id="rId16"></Relationship><Relationship Target="../slideLayouts/slideLayout20.xml" Type="http://schemas.openxmlformats.org/officeDocument/2006/relationships/slideLayout" Id="rId20"></Relationship><Relationship Target="../media/image1.png" Type="http://schemas.openxmlformats.org/officeDocument/2006/relationships/image" Id="rId29"></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24.xml" Type="http://schemas.openxmlformats.org/officeDocument/2006/relationships/slideLayout" Id="rId24"></Relationship><Relationship Target="../slideLayouts/slideLayout5.xml" Type="http://schemas.openxmlformats.org/officeDocument/2006/relationships/slideLayout" Id="rId5"></Relationship><Relationship Target="../slideLayouts/slideLayout15.xml" Type="http://schemas.openxmlformats.org/officeDocument/2006/relationships/slideLayout" Id="rId15"></Relationship><Relationship Target="../slideLayouts/slideLayout23.xml" Type="http://schemas.openxmlformats.org/officeDocument/2006/relationships/slideLayout" Id="rId23"></Relationship><Relationship Target="../theme/theme1.xml" Type="http://schemas.openxmlformats.org/officeDocument/2006/relationships/theme" Id="rId28"></Relationship><Relationship Target="../slideLayouts/slideLayout10.xml" Type="http://schemas.openxmlformats.org/officeDocument/2006/relationships/slideLayout" Id="rId10"></Relationship><Relationship Target="../slideLayouts/slideLayout19.xml" Type="http://schemas.openxmlformats.org/officeDocument/2006/relationships/slideLayout" Id="rId19"></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 Target="../slideLayouts/slideLayout14.xml" Type="http://schemas.openxmlformats.org/officeDocument/2006/relationships/slideLayout" Id="rId14"></Relationship><Relationship Target="../slideLayouts/slideLayout22.xml" Type="http://schemas.openxmlformats.org/officeDocument/2006/relationships/slideLayout" Id="rId22"></Relationship><Relationship Target="../slideLayouts/slideLayout27.xml" Type="http://schemas.openxmlformats.org/officeDocument/2006/relationships/slideLayout" Id="rId27"></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42BD9C3-2592-5256-9449-2AA9766E03E6}"/>
              </a:ext>
            </a:extLst>
          </p:cNvPr>
          <p:cNvSpPr/>
          <p:nvPr userDrawn="1"/>
        </p:nvSpPr>
        <p:spPr>
          <a:xfrm>
            <a:off x="0" y="0"/>
            <a:ext cx="12192000" cy="5852160"/>
          </a:xfrm>
          <a:prstGeom prst="rect">
            <a:avLst/>
          </a:prstGeom>
          <a:gradFill>
            <a:gsLst>
              <a:gs pos="72000">
                <a:schemeClr val="accent1">
                  <a:lumMod val="0"/>
                  <a:lumOff val="100000"/>
                  <a:alpha val="0"/>
                </a:schemeClr>
              </a:gs>
              <a:gs pos="100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D10B2D98-59C8-A869-0DFC-CFF330B3520F}"/>
              </a:ext>
            </a:extLst>
          </p:cNvPr>
          <p:cNvSpPr>
            <a:spLocks noGrp="1"/>
          </p:cNvSpPr>
          <p:nvPr>
            <p:ph type="title"/>
          </p:nvPr>
        </p:nvSpPr>
        <p:spPr>
          <a:xfrm>
            <a:off x="584200" y="25136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67C895-616C-3E68-BCD0-95380D383D10}"/>
              </a:ext>
            </a:extLst>
          </p:cNvPr>
          <p:cNvSpPr>
            <a:spLocks noGrp="1"/>
          </p:cNvSpPr>
          <p:nvPr>
            <p:ph type="body" idx="1"/>
          </p:nvPr>
        </p:nvSpPr>
        <p:spPr>
          <a:xfrm>
            <a:off x="584200" y="133794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E23FD-14CB-A96F-696B-E30EBFA76FB2}"/>
              </a:ext>
            </a:extLst>
          </p:cNvPr>
          <p:cNvSpPr>
            <a:spLocks noGrp="1"/>
          </p:cNvSpPr>
          <p:nvPr>
            <p:ph type="dt" sz="half" idx="2"/>
          </p:nvPr>
        </p:nvSpPr>
        <p:spPr>
          <a:xfrm>
            <a:off x="5066085" y="624151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Date</a:t>
            </a:r>
          </a:p>
        </p:txBody>
      </p:sp>
      <p:sp>
        <p:nvSpPr>
          <p:cNvPr id="6" name="Slide Number Placeholder 5">
            <a:extLst>
              <a:ext uri="{FF2B5EF4-FFF2-40B4-BE49-F238E27FC236}">
                <a16:creationId xmlns:a16="http://schemas.microsoft.com/office/drawing/2014/main" id="{D65C8F2E-C3C2-8261-E6B7-765959E6ACC1}"/>
              </a:ext>
            </a:extLst>
          </p:cNvPr>
          <p:cNvSpPr>
            <a:spLocks noGrp="1"/>
          </p:cNvSpPr>
          <p:nvPr>
            <p:ph type="sldNum" sz="quarter" idx="4"/>
          </p:nvPr>
        </p:nvSpPr>
        <p:spPr>
          <a:xfrm>
            <a:off x="1676239" y="6241514"/>
            <a:ext cx="5080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9333F-F5CD-5B4D-92C2-63D22F1D3F41}" type="slidenum">
              <a:rPr lang="en-US" smtClean="0"/>
              <a:pPr/>
              <a:t>‹#›</a:t>
            </a:fld>
            <a:endParaRPr lang="en-US"/>
          </a:p>
        </p:txBody>
      </p:sp>
      <p:pic>
        <p:nvPicPr>
          <p:cNvPr id="11" name="Picture 10">
            <a:extLst>
              <a:ext uri="{FF2B5EF4-FFF2-40B4-BE49-F238E27FC236}">
                <a16:creationId xmlns:a16="http://schemas.microsoft.com/office/drawing/2014/main" id="{46F153A2-7353-E356-2E64-2A9F2A597BA3}"/>
              </a:ext>
            </a:extLst>
          </p:cNvPr>
          <p:cNvPicPr>
            <a:picLocks noChangeAspect="1"/>
          </p:cNvPicPr>
          <p:nvPr userDrawn="1"/>
        </p:nvPicPr>
        <p:blipFill>
          <a:blip r:embed="rId29"/>
          <a:stretch>
            <a:fillRect/>
          </a:stretch>
        </p:blipFill>
        <p:spPr>
          <a:xfrm>
            <a:off x="10349630" y="6214686"/>
            <a:ext cx="1500340" cy="320073"/>
          </a:xfrm>
          <a:prstGeom prst="rect">
            <a:avLst/>
          </a:prstGeom>
        </p:spPr>
      </p:pic>
    </p:spTree>
    <p:extLst>
      <p:ext uri="{BB962C8B-B14F-4D97-AF65-F5344CB8AC3E}">
        <p14:creationId xmlns:p14="http://schemas.microsoft.com/office/powerpoint/2010/main" val="164164469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0" r:id="rId5"/>
    <p:sldLayoutId id="2147483662" r:id="rId6"/>
    <p:sldLayoutId id="2147483663" r:id="rId7"/>
    <p:sldLayoutId id="2147483664" r:id="rId8"/>
    <p:sldLayoutId id="2147483675"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 id="2147483652" r:id="rId19"/>
    <p:sldLayoutId id="2147483653" r:id="rId20"/>
    <p:sldLayoutId id="2147483654" r:id="rId21"/>
    <p:sldLayoutId id="2147483674" r:id="rId22"/>
    <p:sldLayoutId id="2147483655" r:id="rId23"/>
    <p:sldLayoutId id="2147483656" r:id="rId24"/>
    <p:sldLayoutId id="2147483657" r:id="rId25"/>
    <p:sldLayoutId id="2147483658" r:id="rId26"/>
    <p:sldLayoutId id="2147483659" r:id="rId27"/>
  </p:sldLayoutIdLst>
  <p:txStyles>
    <p:titleStyle>
      <a:lvl1pPr algn="l" defTabSz="914400" rtl="0" eaLnBrk="1" latinLnBrk="0" hangingPunct="1">
        <a:lnSpc>
          <a:spcPct val="90000"/>
        </a:lnSpc>
        <a:spcBef>
          <a:spcPct val="0"/>
        </a:spcBef>
        <a:buNone/>
        <a:defRPr sz="3400" b="1" i="0" kern="1200">
          <a:solidFill>
            <a:schemeClr val="accent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3.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6.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5.xml" Type="http://schemas.openxmlformats.org/officeDocument/2006/relationships/slideLayout" Id="rId1"></Relationship></Relationships>
</file>

<file path=ppt/slides/_rels/slide4.xml.rels><?xml version="1.0" encoding="UTF-8" ?><Relationships xmlns="http://schemas.openxmlformats.org/package/2006/relationships"><Relationship TargetMode="External" Target="https://www.energy.gov/indianenergy/2024-tribal-clean-energy-summit" Type="http://schemas.openxmlformats.org/officeDocument/2006/relationships/hyperlink" Id="rId2"></Relationship><Relationship Target="../slideLayouts/slideLayout5.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5.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5.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5.xml" Type="http://schemas.openxmlformats.org/officeDocument/2006/relationships/slideLayout" Id="rId1"></Relationship></Relationships>
</file>

<file path=ppt/slides/_rels/slide8.xml.rels><?xml version="1.0" encoding="UTF-8" ?><Relationships xmlns="http://schemas.openxmlformats.org/package/2006/relationships"><Relationship TargetMode="External" Target="mailto:pilar.Thomas@quarles.com" Type="http://schemas.openxmlformats.org/officeDocument/2006/relationships/hyperlink" Id="rId2"></Relationship><Relationship Target="../slideLayouts/slideLayout2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A573ED-AAF6-24E2-ED1C-1B96F7B379D2}"/>
              </a:ext>
            </a:extLst>
          </p:cNvPr>
          <p:cNvSpPr>
            <a:spLocks noGrp="1"/>
          </p:cNvSpPr>
          <p:nvPr>
            <p:ph type="ctrTitle"/>
          </p:nvPr>
        </p:nvSpPr>
        <p:spPr>
          <a:xfrm>
            <a:off x="2428588" y="1679412"/>
            <a:ext cx="7764430" cy="1764869"/>
          </a:xfrm>
        </p:spPr>
        <p:txBody>
          <a:bodyPr>
            <a:normAutofit/>
          </a:bodyPr>
          <a:lstStyle/>
          <a:p>
            <a:r>
              <a:rPr lang="en-US" dirty="0"/>
              <a:t>Federal Energy Program Updates</a:t>
            </a:r>
            <a:br>
              <a:rPr lang="en-US" dirty="0"/>
            </a:br>
            <a:br>
              <a:rPr lang="en-US" dirty="0"/>
            </a:br>
            <a:r>
              <a:rPr lang="en-US" dirty="0"/>
              <a:t>Pilar M. Thomas, Partner</a:t>
            </a:r>
            <a:br>
              <a:rPr lang="en-US" dirty="0"/>
            </a:br>
            <a:r>
              <a:rPr lang="en-US" dirty="0"/>
              <a:t> </a:t>
            </a:r>
          </a:p>
        </p:txBody>
      </p:sp>
      <p:sp>
        <p:nvSpPr>
          <p:cNvPr id="6" name="Subtitle 5">
            <a:extLst>
              <a:ext uri="{FF2B5EF4-FFF2-40B4-BE49-F238E27FC236}">
                <a16:creationId xmlns:a16="http://schemas.microsoft.com/office/drawing/2014/main" id="{5502016D-A3F9-3878-9F1D-2FF04C0F93C3}"/>
              </a:ext>
            </a:extLst>
          </p:cNvPr>
          <p:cNvSpPr>
            <a:spLocks noGrp="1"/>
          </p:cNvSpPr>
          <p:nvPr>
            <p:ph type="subTitle" idx="1"/>
          </p:nvPr>
        </p:nvSpPr>
        <p:spPr>
          <a:xfrm>
            <a:off x="3276299" y="3589401"/>
            <a:ext cx="6196886" cy="674315"/>
          </a:xfrm>
        </p:spPr>
        <p:txBody>
          <a:bodyPr/>
          <a:lstStyle/>
          <a:p>
            <a:r>
              <a:rPr lang="en-US" sz="2400" dirty="0"/>
              <a:t>MTERA Board Meeting</a:t>
            </a:r>
          </a:p>
          <a:p>
            <a:r>
              <a:rPr lang="en-US" sz="2400" dirty="0"/>
              <a:t>January 9, 2024</a:t>
            </a:r>
          </a:p>
          <a:p>
            <a:endParaRPr lang="en-US" dirty="0"/>
          </a:p>
        </p:txBody>
      </p:sp>
    </p:spTree>
    <p:extLst>
      <p:ext uri="{BB962C8B-B14F-4D97-AF65-F5344CB8AC3E}">
        <p14:creationId xmlns:p14="http://schemas.microsoft.com/office/powerpoint/2010/main" val="285819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E450DC-BDCB-E055-2349-60A8F3FC1922}"/>
              </a:ext>
            </a:extLst>
          </p:cNvPr>
          <p:cNvSpPr>
            <a:spLocks noGrp="1"/>
          </p:cNvSpPr>
          <p:nvPr>
            <p:ph type="title"/>
          </p:nvPr>
        </p:nvSpPr>
        <p:spPr>
          <a:xfrm>
            <a:off x="409903" y="2268377"/>
            <a:ext cx="3074276" cy="1325563"/>
          </a:xfrm>
        </p:spPr>
        <p:txBody>
          <a:bodyPr/>
          <a:lstStyle/>
          <a:p>
            <a:pPr algn="ctr"/>
            <a:r>
              <a:rPr lang="en-US" dirty="0"/>
              <a:t>Agenda</a:t>
            </a:r>
          </a:p>
        </p:txBody>
      </p:sp>
      <p:sp>
        <p:nvSpPr>
          <p:cNvPr id="5" name="Text Placeholder 4">
            <a:extLst>
              <a:ext uri="{FF2B5EF4-FFF2-40B4-BE49-F238E27FC236}">
                <a16:creationId xmlns:a16="http://schemas.microsoft.com/office/drawing/2014/main" id="{11025974-C63F-845B-D1C7-9466BBABF731}"/>
              </a:ext>
            </a:extLst>
          </p:cNvPr>
          <p:cNvSpPr>
            <a:spLocks noGrp="1"/>
          </p:cNvSpPr>
          <p:nvPr>
            <p:ph type="body" sz="quarter" idx="13"/>
          </p:nvPr>
        </p:nvSpPr>
        <p:spPr>
          <a:xfrm>
            <a:off x="6483350" y="1567543"/>
            <a:ext cx="5057009" cy="3574370"/>
          </a:xfrm>
        </p:spPr>
        <p:txBody>
          <a:bodyPr>
            <a:normAutofit/>
          </a:bodyPr>
          <a:lstStyle/>
          <a:p>
            <a:pPr marL="342900" indent="-342900">
              <a:buClr>
                <a:schemeClr val="accent5"/>
              </a:buClr>
              <a:buFont typeface="+mj-lt"/>
              <a:buAutoNum type="arabicPeriod"/>
            </a:pPr>
            <a:r>
              <a:rPr lang="en-US" b="1" dirty="0"/>
              <a:t>Federal Agency Actions</a:t>
            </a:r>
          </a:p>
          <a:p>
            <a:pPr marL="342900" indent="-342900">
              <a:buClr>
                <a:schemeClr val="accent5"/>
              </a:buClr>
              <a:buFont typeface="+mj-lt"/>
              <a:buAutoNum type="arabicPeriod"/>
            </a:pPr>
            <a:r>
              <a:rPr lang="en-US" b="1" dirty="0"/>
              <a:t>Current</a:t>
            </a:r>
            <a:r>
              <a:rPr lang="en-US" b="1" baseline="0" dirty="0"/>
              <a:t> Funding Opportunities</a:t>
            </a:r>
            <a:endParaRPr lang="en-US" b="1" dirty="0"/>
          </a:p>
          <a:p>
            <a:pPr marL="342900" indent="-342900">
              <a:buClr>
                <a:schemeClr val="accent5"/>
              </a:buClr>
              <a:buFont typeface="+mj-lt"/>
              <a:buAutoNum type="arabicPeriod"/>
            </a:pPr>
            <a:r>
              <a:rPr lang="en-US" b="1" dirty="0"/>
              <a:t>Treasury/IRS Tax Credits Implementation</a:t>
            </a:r>
          </a:p>
          <a:p>
            <a:pPr marL="342900" indent="-342900">
              <a:buClr>
                <a:schemeClr val="accent5"/>
              </a:buClr>
              <a:buFont typeface="+mj-lt"/>
              <a:buAutoNum type="arabicPeriod"/>
            </a:pPr>
            <a:r>
              <a:rPr lang="en-US" b="1" dirty="0"/>
              <a:t>Question?</a:t>
            </a:r>
          </a:p>
          <a:p>
            <a:pPr marL="342900" indent="-342900">
              <a:buClr>
                <a:schemeClr val="accent5"/>
              </a:buClr>
              <a:buFont typeface="+mj-lt"/>
              <a:buAutoNum type="arabicPeriod"/>
            </a:pPr>
            <a:endParaRPr lang="en-US" b="1" dirty="0"/>
          </a:p>
        </p:txBody>
      </p:sp>
    </p:spTree>
    <p:extLst>
      <p:ext uri="{BB962C8B-B14F-4D97-AF65-F5344CB8AC3E}">
        <p14:creationId xmlns:p14="http://schemas.microsoft.com/office/powerpoint/2010/main" val="110318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52F0BA-FA3D-CCB3-EB2E-FDD7B2138014}"/>
              </a:ext>
            </a:extLst>
          </p:cNvPr>
          <p:cNvSpPr>
            <a:spLocks noGrp="1"/>
          </p:cNvSpPr>
          <p:nvPr>
            <p:ph type="title"/>
          </p:nvPr>
        </p:nvSpPr>
        <p:spPr>
          <a:xfrm>
            <a:off x="159447" y="127474"/>
            <a:ext cx="10515600" cy="757429"/>
          </a:xfrm>
        </p:spPr>
        <p:txBody>
          <a:bodyPr/>
          <a:lstStyle/>
          <a:p>
            <a:r>
              <a:rPr lang="en-US" dirty="0"/>
              <a:t>Recent Federal Agency Actions</a:t>
            </a:r>
          </a:p>
        </p:txBody>
      </p:sp>
      <p:sp>
        <p:nvSpPr>
          <p:cNvPr id="6" name="Content Placeholder 5">
            <a:extLst>
              <a:ext uri="{FF2B5EF4-FFF2-40B4-BE49-F238E27FC236}">
                <a16:creationId xmlns:a16="http://schemas.microsoft.com/office/drawing/2014/main" id="{AA2E349A-8CBB-85EB-EFC6-92520361B64D}"/>
              </a:ext>
            </a:extLst>
          </p:cNvPr>
          <p:cNvSpPr>
            <a:spLocks noGrp="1"/>
          </p:cNvSpPr>
          <p:nvPr>
            <p:ph idx="1"/>
          </p:nvPr>
        </p:nvSpPr>
        <p:spPr>
          <a:xfrm>
            <a:off x="159446" y="884902"/>
            <a:ext cx="10920033" cy="5007897"/>
          </a:xfrm>
        </p:spPr>
        <p:txBody>
          <a:bodyPr>
            <a:noAutofit/>
          </a:bodyPr>
          <a:lstStyle/>
          <a:p>
            <a:pPr>
              <a:lnSpc>
                <a:spcPct val="100000"/>
              </a:lnSpc>
            </a:pPr>
            <a:r>
              <a:rPr lang="en-US" sz="2400" dirty="0"/>
              <a:t>DOE conducted consultation on December 11 to update the DOE Order 144 and consultation policy governing tribal consultation and engagement.  The Dear Tribal Leader Letter contains several questions, and DOE is accepting written comments until January 30, 2024. </a:t>
            </a:r>
          </a:p>
          <a:p>
            <a:pPr>
              <a:lnSpc>
                <a:spcPct val="100000"/>
              </a:lnSpc>
            </a:pPr>
            <a:r>
              <a:rPr lang="en-US" sz="2400" dirty="0"/>
              <a:t>DOE issued a memorandum in support of tribal energy procurement preference, but did not make any changes to the current DOE policy.</a:t>
            </a:r>
          </a:p>
          <a:p>
            <a:pPr>
              <a:lnSpc>
                <a:spcPct val="100000"/>
              </a:lnSpc>
            </a:pPr>
            <a:r>
              <a:rPr lang="en-US" sz="2400" dirty="0"/>
              <a:t>DOE announced a Notice of Intent to issue the third round of funding in FY 2024 for the Grid Resilience Formula Grants.  DOE expects to issue the funding notice in January 2024.  Tribes will have 90 days from the notice of funding to submit requests for additional allocations or new applications to receive an allocation.</a:t>
            </a:r>
          </a:p>
          <a:p>
            <a:pPr>
              <a:lnSpc>
                <a:spcPct val="100000"/>
              </a:lnSpc>
            </a:pPr>
            <a:r>
              <a:rPr lang="en-US" sz="2400" dirty="0"/>
              <a:t>DOE also released its final guidance for the National Interest Electric Transmission Corridor designation process and is accepting comments until February 2, 2024.  </a:t>
            </a:r>
          </a:p>
        </p:txBody>
      </p:sp>
    </p:spTree>
    <p:extLst>
      <p:ext uri="{BB962C8B-B14F-4D97-AF65-F5344CB8AC3E}">
        <p14:creationId xmlns:p14="http://schemas.microsoft.com/office/powerpoint/2010/main" val="152222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5435-92B3-852C-C681-5706A4D9BE83}"/>
              </a:ext>
            </a:extLst>
          </p:cNvPr>
          <p:cNvSpPr>
            <a:spLocks noGrp="1"/>
          </p:cNvSpPr>
          <p:nvPr>
            <p:ph type="title"/>
          </p:nvPr>
        </p:nvSpPr>
        <p:spPr>
          <a:xfrm>
            <a:off x="76200" y="98961"/>
            <a:ext cx="10515600" cy="622400"/>
          </a:xfrm>
        </p:spPr>
        <p:txBody>
          <a:bodyPr/>
          <a:lstStyle/>
          <a:p>
            <a:r>
              <a:rPr lang="en-US" dirty="0"/>
              <a:t>Recent Federal Agency Actions</a:t>
            </a:r>
          </a:p>
        </p:txBody>
      </p:sp>
      <p:sp>
        <p:nvSpPr>
          <p:cNvPr id="3" name="Content Placeholder 2">
            <a:extLst>
              <a:ext uri="{FF2B5EF4-FFF2-40B4-BE49-F238E27FC236}">
                <a16:creationId xmlns:a16="http://schemas.microsoft.com/office/drawing/2014/main" id="{EE55DD1F-949E-EFD9-A658-9774BEBE252D}"/>
              </a:ext>
            </a:extLst>
          </p:cNvPr>
          <p:cNvSpPr>
            <a:spLocks noGrp="1"/>
          </p:cNvSpPr>
          <p:nvPr>
            <p:ph idx="1"/>
          </p:nvPr>
        </p:nvSpPr>
        <p:spPr>
          <a:xfrm>
            <a:off x="162560" y="721361"/>
            <a:ext cx="10515600" cy="4351338"/>
          </a:xfrm>
        </p:spPr>
        <p:txBody>
          <a:bodyPr/>
          <a:lstStyle/>
          <a:p>
            <a:pPr>
              <a:lnSpc>
                <a:spcPct val="100000"/>
              </a:lnSpc>
            </a:pPr>
            <a:r>
              <a:rPr lang="en-US" sz="2400" dirty="0"/>
              <a:t>DOE announced up to $530 million in technical assistance competitive grants available for the adoption and implementation of the latest model energy codes, zero energy codes, building performance standards, and innovative codes that achieve equivalent energy savings to the latest model and zero energy codes.  An information webinar is scheduled for Jan. 17.  First round concept papers are due Feb. 9 and the full application is due April 30.  This is a rolling application process, so future funding rounds may occur in late 2024 and early 2025.  Tribes are eligible recipients. </a:t>
            </a:r>
          </a:p>
          <a:p>
            <a:pPr>
              <a:lnSpc>
                <a:spcPct val="100000"/>
              </a:lnSpc>
            </a:pPr>
            <a:r>
              <a:rPr lang="en-US" sz="2400" dirty="0"/>
              <a:t>DOE will hold its annual Tribal Energy Summit in February 2024.  The Summit will take place Feb. 27-28 at Pechanga Resort in California.  Summit information, and registration, is here:  </a:t>
            </a:r>
            <a:r>
              <a:rPr lang="en-US" sz="2400" dirty="0">
                <a:hlinkClick r:id="rId2"/>
              </a:rPr>
              <a:t>https://www.energy.gov/indianenergy/2024-tribal-clean-energy-summit</a:t>
            </a:r>
            <a:r>
              <a:rPr lang="en-US" sz="2400" dirty="0"/>
              <a:t>.</a:t>
            </a:r>
          </a:p>
        </p:txBody>
      </p:sp>
    </p:spTree>
    <p:extLst>
      <p:ext uri="{BB962C8B-B14F-4D97-AF65-F5344CB8AC3E}">
        <p14:creationId xmlns:p14="http://schemas.microsoft.com/office/powerpoint/2010/main" val="3023387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0B762-8841-78B4-BCBA-E6EC74D1A672}"/>
              </a:ext>
            </a:extLst>
          </p:cNvPr>
          <p:cNvSpPr>
            <a:spLocks noGrp="1"/>
          </p:cNvSpPr>
          <p:nvPr>
            <p:ph type="title"/>
          </p:nvPr>
        </p:nvSpPr>
        <p:spPr>
          <a:xfrm>
            <a:off x="121920" y="14823"/>
            <a:ext cx="10515600" cy="731938"/>
          </a:xfrm>
        </p:spPr>
        <p:txBody>
          <a:bodyPr/>
          <a:lstStyle/>
          <a:p>
            <a:r>
              <a:rPr lang="en-US" dirty="0"/>
              <a:t>Current Federal Funding Opportunities</a:t>
            </a:r>
          </a:p>
        </p:txBody>
      </p:sp>
      <p:graphicFrame>
        <p:nvGraphicFramePr>
          <p:cNvPr id="4" name="Table 4">
            <a:extLst>
              <a:ext uri="{FF2B5EF4-FFF2-40B4-BE49-F238E27FC236}">
                <a16:creationId xmlns:a16="http://schemas.microsoft.com/office/drawing/2014/main" id="{8FECD575-20CB-E2DC-EEE6-53609A163A61}"/>
              </a:ext>
            </a:extLst>
          </p:cNvPr>
          <p:cNvGraphicFramePr>
            <a:graphicFrameLocks noGrp="1"/>
          </p:cNvGraphicFramePr>
          <p:nvPr>
            <p:ph idx="1"/>
            <p:extLst>
              <p:ext uri="{D42A27DB-BD31-4B8C-83A1-F6EECF244321}">
                <p14:modId xmlns:p14="http://schemas.microsoft.com/office/powerpoint/2010/main" val="1636627002"/>
              </p:ext>
            </p:extLst>
          </p:nvPr>
        </p:nvGraphicFramePr>
        <p:xfrm>
          <a:off x="274320" y="746761"/>
          <a:ext cx="11069319" cy="5062308"/>
        </p:xfrm>
        <a:graphic>
          <a:graphicData uri="http://schemas.openxmlformats.org/drawingml/2006/table">
            <a:tbl>
              <a:tblPr firstRow="1" bandRow="1">
                <a:tableStyleId>{5C22544A-7EE6-4342-B048-85BDC9FD1C3A}</a:tableStyleId>
              </a:tblPr>
              <a:tblGrid>
                <a:gridCol w="3689773">
                  <a:extLst>
                    <a:ext uri="{9D8B030D-6E8A-4147-A177-3AD203B41FA5}">
                      <a16:colId xmlns:a16="http://schemas.microsoft.com/office/drawing/2014/main" val="2337002356"/>
                    </a:ext>
                  </a:extLst>
                </a:gridCol>
                <a:gridCol w="3689773">
                  <a:extLst>
                    <a:ext uri="{9D8B030D-6E8A-4147-A177-3AD203B41FA5}">
                      <a16:colId xmlns:a16="http://schemas.microsoft.com/office/drawing/2014/main" val="1383869517"/>
                    </a:ext>
                  </a:extLst>
                </a:gridCol>
                <a:gridCol w="3689773">
                  <a:extLst>
                    <a:ext uri="{9D8B030D-6E8A-4147-A177-3AD203B41FA5}">
                      <a16:colId xmlns:a16="http://schemas.microsoft.com/office/drawing/2014/main" val="57217994"/>
                    </a:ext>
                  </a:extLst>
                </a:gridCol>
              </a:tblGrid>
              <a:tr h="347892">
                <a:tc>
                  <a:txBody>
                    <a:bodyPr/>
                    <a:lstStyle/>
                    <a:p>
                      <a:r>
                        <a:rPr lang="en-US" dirty="0"/>
                        <a:t>Agency</a:t>
                      </a:r>
                    </a:p>
                  </a:txBody>
                  <a:tcPr/>
                </a:tc>
                <a:tc>
                  <a:txBody>
                    <a:bodyPr/>
                    <a:lstStyle/>
                    <a:p>
                      <a:r>
                        <a:rPr lang="en-US" dirty="0"/>
                        <a:t>Program Description</a:t>
                      </a:r>
                    </a:p>
                  </a:txBody>
                  <a:tcPr/>
                </a:tc>
                <a:tc>
                  <a:txBody>
                    <a:bodyPr/>
                    <a:lstStyle/>
                    <a:p>
                      <a:r>
                        <a:rPr lang="en-US" dirty="0"/>
                        <a:t>Key Dates</a:t>
                      </a:r>
                    </a:p>
                  </a:txBody>
                  <a:tcPr/>
                </a:tc>
                <a:extLst>
                  <a:ext uri="{0D108BD9-81ED-4DB2-BD59-A6C34878D82A}">
                    <a16:rowId xmlns:a16="http://schemas.microsoft.com/office/drawing/2014/main" val="1129059156"/>
                  </a:ext>
                </a:extLst>
              </a:tr>
              <a:tr h="608812">
                <a:tc>
                  <a:txBody>
                    <a:bodyPr/>
                    <a:lstStyle/>
                    <a:p>
                      <a:r>
                        <a:rPr lang="en-US" sz="1600" dirty="0"/>
                        <a:t>DOE Grid Resiliency and Innovation</a:t>
                      </a:r>
                    </a:p>
                  </a:txBody>
                  <a:tcPr/>
                </a:tc>
                <a:tc>
                  <a:txBody>
                    <a:bodyPr/>
                    <a:lstStyle/>
                    <a:p>
                      <a:r>
                        <a:rPr lang="en-US" sz="1600" dirty="0"/>
                        <a:t>Smart Grid Grants; Grid Innovation Grants</a:t>
                      </a:r>
                    </a:p>
                  </a:txBody>
                  <a:tcPr/>
                </a:tc>
                <a:tc>
                  <a:txBody>
                    <a:bodyPr/>
                    <a:lstStyle/>
                    <a:p>
                      <a:r>
                        <a:rPr lang="en-US" sz="1600" dirty="0"/>
                        <a:t>Concept paper due Jan. 12; application due Apr. 17</a:t>
                      </a:r>
                    </a:p>
                  </a:txBody>
                  <a:tcPr/>
                </a:tc>
                <a:extLst>
                  <a:ext uri="{0D108BD9-81ED-4DB2-BD59-A6C34878D82A}">
                    <a16:rowId xmlns:a16="http://schemas.microsoft.com/office/drawing/2014/main" val="2244425268"/>
                  </a:ext>
                </a:extLst>
              </a:tr>
              <a:tr h="869731">
                <a:tc>
                  <a:txBody>
                    <a:bodyPr/>
                    <a:lstStyle/>
                    <a:p>
                      <a:r>
                        <a:rPr lang="en-US" sz="1600" dirty="0"/>
                        <a:t>DOE Building Energy</a:t>
                      </a:r>
                      <a:r>
                        <a:rPr lang="en-US" sz="1600" baseline="0" dirty="0"/>
                        <a:t> Codes</a:t>
                      </a:r>
                      <a:endParaRPr lang="en-US" sz="1600" dirty="0"/>
                    </a:p>
                  </a:txBody>
                  <a:tcPr/>
                </a:tc>
                <a:tc>
                  <a:txBody>
                    <a:bodyPr/>
                    <a:lstStyle/>
                    <a:p>
                      <a:r>
                        <a:rPr lang="en-US" sz="1600" dirty="0"/>
                        <a:t>Technical assistance for adoption and implementation of model building codes</a:t>
                      </a:r>
                    </a:p>
                  </a:txBody>
                  <a:tcPr/>
                </a:tc>
                <a:tc>
                  <a:txBody>
                    <a:bodyPr/>
                    <a:lstStyle/>
                    <a:p>
                      <a:r>
                        <a:rPr lang="en-US" sz="1600" dirty="0"/>
                        <a:t>Concept paper due Feb. 9; application due Apr. 30; NOFO open until Mar. 2025</a:t>
                      </a:r>
                    </a:p>
                  </a:txBody>
                  <a:tcPr/>
                </a:tc>
                <a:extLst>
                  <a:ext uri="{0D108BD9-81ED-4DB2-BD59-A6C34878D82A}">
                    <a16:rowId xmlns:a16="http://schemas.microsoft.com/office/drawing/2014/main" val="697749325"/>
                  </a:ext>
                </a:extLst>
              </a:tr>
              <a:tr h="1130650">
                <a:tc>
                  <a:txBody>
                    <a:bodyPr/>
                    <a:lstStyle/>
                    <a:p>
                      <a:r>
                        <a:rPr lang="en-US" sz="1600" dirty="0"/>
                        <a:t>EPA Climate Pollution Reduction</a:t>
                      </a:r>
                    </a:p>
                  </a:txBody>
                  <a:tcPr/>
                </a:tc>
                <a:tc>
                  <a:txBody>
                    <a:bodyPr/>
                    <a:lstStyle/>
                    <a:p>
                      <a:r>
                        <a:rPr lang="en-US" sz="1600" dirty="0"/>
                        <a:t>Implement measures identified</a:t>
                      </a:r>
                      <a:r>
                        <a:rPr lang="en-US" sz="1600" baseline="0" dirty="0"/>
                        <a:t> in comprehensive climate action plans</a:t>
                      </a:r>
                      <a:endParaRPr lang="en-US" sz="1600" dirty="0"/>
                    </a:p>
                  </a:txBody>
                  <a:tcPr/>
                </a:tc>
                <a:tc>
                  <a:txBody>
                    <a:bodyPr/>
                    <a:lstStyle/>
                    <a:p>
                      <a:r>
                        <a:rPr lang="en-US" sz="1600" dirty="0"/>
                        <a:t>NOI due Mar. 1; applications due May 1 for tribal set aside</a:t>
                      </a:r>
                    </a:p>
                    <a:p>
                      <a:r>
                        <a:rPr lang="en-US" sz="1600" dirty="0"/>
                        <a:t>NOI due Feb. 1; applications due Apr. 1 for general program</a:t>
                      </a:r>
                    </a:p>
                  </a:txBody>
                  <a:tcPr/>
                </a:tc>
                <a:extLst>
                  <a:ext uri="{0D108BD9-81ED-4DB2-BD59-A6C34878D82A}">
                    <a16:rowId xmlns:a16="http://schemas.microsoft.com/office/drawing/2014/main" val="3268308425"/>
                  </a:ext>
                </a:extLst>
              </a:tr>
              <a:tr h="608812">
                <a:tc>
                  <a:txBody>
                    <a:bodyPr/>
                    <a:lstStyle/>
                    <a:p>
                      <a:r>
                        <a:rPr lang="en-US" sz="1600" dirty="0"/>
                        <a:t>DOE Tribal Home Electrification</a:t>
                      </a:r>
                      <a:r>
                        <a:rPr lang="en-US" sz="1600" baseline="0" dirty="0"/>
                        <a:t> Rebates</a:t>
                      </a:r>
                      <a:endParaRPr lang="en-US" sz="1600" dirty="0"/>
                    </a:p>
                  </a:txBody>
                  <a:tcPr/>
                </a:tc>
                <a:tc>
                  <a:txBody>
                    <a:bodyPr/>
                    <a:lstStyle/>
                    <a:p>
                      <a:r>
                        <a:rPr lang="en-US" sz="1600" dirty="0"/>
                        <a:t>$225 million for electrification, appliance,</a:t>
                      </a:r>
                      <a:r>
                        <a:rPr lang="en-US" sz="1600" baseline="0" dirty="0"/>
                        <a:t> wiring upgrades</a:t>
                      </a:r>
                      <a:endParaRPr lang="en-US" sz="1600" dirty="0"/>
                    </a:p>
                  </a:txBody>
                  <a:tcPr/>
                </a:tc>
                <a:tc>
                  <a:txBody>
                    <a:bodyPr/>
                    <a:lstStyle/>
                    <a:p>
                      <a:r>
                        <a:rPr lang="en-US" sz="1600" dirty="0"/>
                        <a:t>Applications</a:t>
                      </a:r>
                      <a:r>
                        <a:rPr lang="en-US" sz="1600" baseline="0" dirty="0"/>
                        <a:t> accepted until May 2025</a:t>
                      </a:r>
                      <a:endParaRPr lang="en-US" sz="1600" dirty="0"/>
                    </a:p>
                  </a:txBody>
                  <a:tcPr/>
                </a:tc>
                <a:extLst>
                  <a:ext uri="{0D108BD9-81ED-4DB2-BD59-A6C34878D82A}">
                    <a16:rowId xmlns:a16="http://schemas.microsoft.com/office/drawing/2014/main" val="648380789"/>
                  </a:ext>
                </a:extLst>
              </a:tr>
              <a:tr h="869731">
                <a:tc>
                  <a:txBody>
                    <a:bodyPr/>
                    <a:lstStyle/>
                    <a:p>
                      <a:r>
                        <a:rPr lang="en-US" sz="1600" dirty="0"/>
                        <a:t>EPA Environmental</a:t>
                      </a:r>
                      <a:r>
                        <a:rPr lang="en-US" sz="1600" baseline="0" dirty="0"/>
                        <a:t>/Climate Justice </a:t>
                      </a:r>
                      <a:endParaRPr lang="en-US" sz="1600" dirty="0"/>
                    </a:p>
                  </a:txBody>
                  <a:tcPr/>
                </a:tc>
                <a:tc>
                  <a:txBody>
                    <a:bodyPr/>
                    <a:lstStyle/>
                    <a:p>
                      <a:r>
                        <a:rPr lang="en-US" sz="1600" dirty="0"/>
                        <a:t>Community-driven</a:t>
                      </a:r>
                      <a:r>
                        <a:rPr lang="en-US" sz="1600" baseline="0" dirty="0"/>
                        <a:t> projects that deploy clean energy, build capacity</a:t>
                      </a:r>
                    </a:p>
                    <a:p>
                      <a:r>
                        <a:rPr lang="en-US" sz="1600" baseline="0" dirty="0"/>
                        <a:t>$300 million for lower 48 tribes</a:t>
                      </a:r>
                      <a:endParaRPr lang="en-US" sz="1600" dirty="0"/>
                    </a:p>
                  </a:txBody>
                  <a:tcPr/>
                </a:tc>
                <a:tc>
                  <a:txBody>
                    <a:bodyPr/>
                    <a:lstStyle/>
                    <a:p>
                      <a:r>
                        <a:rPr lang="en-US" sz="1600" dirty="0"/>
                        <a:t>NOFO open until Nov. 2024</a:t>
                      </a:r>
                    </a:p>
                  </a:txBody>
                  <a:tcPr/>
                </a:tc>
                <a:extLst>
                  <a:ext uri="{0D108BD9-81ED-4DB2-BD59-A6C34878D82A}">
                    <a16:rowId xmlns:a16="http://schemas.microsoft.com/office/drawing/2014/main" val="1742705499"/>
                  </a:ext>
                </a:extLst>
              </a:tr>
              <a:tr h="608812">
                <a:tc>
                  <a:txBody>
                    <a:bodyPr/>
                    <a:lstStyle/>
                    <a:p>
                      <a:r>
                        <a:rPr lang="en-US" sz="1600" dirty="0"/>
                        <a:t>USDA REAP</a:t>
                      </a:r>
                    </a:p>
                  </a:txBody>
                  <a:tcPr/>
                </a:tc>
                <a:tc>
                  <a:txBody>
                    <a:bodyPr/>
                    <a:lstStyle/>
                    <a:p>
                      <a:r>
                        <a:rPr lang="en-US" sz="1600" dirty="0"/>
                        <a:t>Grant/loan program for renewable energy deployment</a:t>
                      </a:r>
                    </a:p>
                  </a:txBody>
                  <a:tcPr/>
                </a:tc>
                <a:tc>
                  <a:txBody>
                    <a:bodyPr/>
                    <a:lstStyle/>
                    <a:p>
                      <a:r>
                        <a:rPr lang="en-US" sz="1600" dirty="0"/>
                        <a:t>Quarterly due dates until Sept.</a:t>
                      </a:r>
                      <a:r>
                        <a:rPr lang="en-US" sz="1600" baseline="0" dirty="0"/>
                        <a:t> 2024</a:t>
                      </a:r>
                      <a:endParaRPr lang="en-US" sz="1600" dirty="0"/>
                    </a:p>
                  </a:txBody>
                  <a:tcPr/>
                </a:tc>
                <a:extLst>
                  <a:ext uri="{0D108BD9-81ED-4DB2-BD59-A6C34878D82A}">
                    <a16:rowId xmlns:a16="http://schemas.microsoft.com/office/drawing/2014/main" val="1005494466"/>
                  </a:ext>
                </a:extLst>
              </a:tr>
            </a:tbl>
          </a:graphicData>
        </a:graphic>
      </p:graphicFrame>
    </p:spTree>
    <p:extLst>
      <p:ext uri="{BB962C8B-B14F-4D97-AF65-F5344CB8AC3E}">
        <p14:creationId xmlns:p14="http://schemas.microsoft.com/office/powerpoint/2010/main" val="339240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6E223-DD83-FC5D-AD2A-06784CED636B}"/>
              </a:ext>
            </a:extLst>
          </p:cNvPr>
          <p:cNvSpPr>
            <a:spLocks noGrp="1"/>
          </p:cNvSpPr>
          <p:nvPr>
            <p:ph type="title"/>
          </p:nvPr>
        </p:nvSpPr>
        <p:spPr>
          <a:xfrm>
            <a:off x="76200" y="83721"/>
            <a:ext cx="10515600" cy="774800"/>
          </a:xfrm>
        </p:spPr>
        <p:txBody>
          <a:bodyPr/>
          <a:lstStyle/>
          <a:p>
            <a:r>
              <a:rPr lang="en-US" dirty="0"/>
              <a:t>Treasury/IRS Tax Credits Implementation</a:t>
            </a:r>
          </a:p>
        </p:txBody>
      </p:sp>
      <p:sp>
        <p:nvSpPr>
          <p:cNvPr id="3" name="Content Placeholder 2">
            <a:extLst>
              <a:ext uri="{FF2B5EF4-FFF2-40B4-BE49-F238E27FC236}">
                <a16:creationId xmlns:a16="http://schemas.microsoft.com/office/drawing/2014/main" id="{4507F0DE-C160-0CCB-D1E5-4E173C19132B}"/>
              </a:ext>
            </a:extLst>
          </p:cNvPr>
          <p:cNvSpPr>
            <a:spLocks noGrp="1"/>
          </p:cNvSpPr>
          <p:nvPr>
            <p:ph idx="1"/>
          </p:nvPr>
        </p:nvSpPr>
        <p:spPr>
          <a:xfrm>
            <a:off x="259080" y="738504"/>
            <a:ext cx="10795000" cy="4961255"/>
          </a:xfrm>
        </p:spPr>
        <p:txBody>
          <a:bodyPr/>
          <a:lstStyle/>
          <a:p>
            <a:r>
              <a:rPr lang="en-US" dirty="0"/>
              <a:t>Treasury/DOE published a dashboard showing the status of applications received for the Low-Income Community Bonus Credit Program allocations.  As of 1/8/24, there is approximately 150 MW of the 200 MW Indian Lands set aside remaining.  Treasury has approved 16 MW in allocations so far, with 33 MW in allocations pending.  There is also 53 MW remaining for low-income residential projects. DOE continues to accept applications for the 2023 allocations.</a:t>
            </a:r>
          </a:p>
          <a:p>
            <a:r>
              <a:rPr lang="en-US" dirty="0"/>
              <a:t>Treasury issued a proposed</a:t>
            </a:r>
            <a:r>
              <a:rPr lang="en-US" baseline="0" dirty="0"/>
              <a:t> rule that would amend current regulations for the definition of "energy property" under Sec. 48 (investment tax credit) and is accepting comments until January 22.</a:t>
            </a:r>
          </a:p>
          <a:p>
            <a:r>
              <a:rPr lang="en-US" dirty="0"/>
              <a:t>IRS opened the pre-filing registration portal to register projects eligible for elective pay for tax year 2023.</a:t>
            </a:r>
            <a:endParaRPr lang="en-US" baseline="0" dirty="0"/>
          </a:p>
        </p:txBody>
      </p:sp>
    </p:spTree>
    <p:extLst>
      <p:ext uri="{BB962C8B-B14F-4D97-AF65-F5344CB8AC3E}">
        <p14:creationId xmlns:p14="http://schemas.microsoft.com/office/powerpoint/2010/main" val="712117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FBF6E-3BE9-7700-BCA5-C4C61A495C93}"/>
              </a:ext>
            </a:extLst>
          </p:cNvPr>
          <p:cNvSpPr>
            <a:spLocks noGrp="1"/>
          </p:cNvSpPr>
          <p:nvPr>
            <p:ph type="title"/>
          </p:nvPr>
        </p:nvSpPr>
        <p:spPr>
          <a:xfrm>
            <a:off x="132080" y="35461"/>
            <a:ext cx="10515600" cy="655420"/>
          </a:xfrm>
        </p:spPr>
        <p:txBody>
          <a:bodyPr/>
          <a:lstStyle/>
          <a:p>
            <a:r>
              <a:rPr lang="en-US" dirty="0"/>
              <a:t>Status of IRS Rules</a:t>
            </a:r>
          </a:p>
        </p:txBody>
      </p:sp>
      <p:graphicFrame>
        <p:nvGraphicFramePr>
          <p:cNvPr id="4" name="Table 4">
            <a:extLst>
              <a:ext uri="{FF2B5EF4-FFF2-40B4-BE49-F238E27FC236}">
                <a16:creationId xmlns:a16="http://schemas.microsoft.com/office/drawing/2014/main" id="{2C0692F9-3DE3-2573-1507-C0CCB20838C4}"/>
              </a:ext>
            </a:extLst>
          </p:cNvPr>
          <p:cNvGraphicFramePr>
            <a:graphicFrameLocks noGrp="1"/>
          </p:cNvGraphicFramePr>
          <p:nvPr>
            <p:ph idx="1"/>
            <p:extLst>
              <p:ext uri="{D42A27DB-BD31-4B8C-83A1-F6EECF244321}">
                <p14:modId xmlns:p14="http://schemas.microsoft.com/office/powerpoint/2010/main" val="3105951489"/>
              </p:ext>
            </p:extLst>
          </p:nvPr>
        </p:nvGraphicFramePr>
        <p:xfrm>
          <a:off x="223520" y="561020"/>
          <a:ext cx="11379201" cy="5291139"/>
        </p:xfrm>
        <a:graphic>
          <a:graphicData uri="http://schemas.openxmlformats.org/drawingml/2006/table">
            <a:tbl>
              <a:tblPr firstRow="1" bandRow="1">
                <a:tableStyleId>{5C22544A-7EE6-4342-B048-85BDC9FD1C3A}</a:tableStyleId>
              </a:tblPr>
              <a:tblGrid>
                <a:gridCol w="3793067">
                  <a:extLst>
                    <a:ext uri="{9D8B030D-6E8A-4147-A177-3AD203B41FA5}">
                      <a16:colId xmlns:a16="http://schemas.microsoft.com/office/drawing/2014/main" val="1715253434"/>
                    </a:ext>
                  </a:extLst>
                </a:gridCol>
                <a:gridCol w="3793067">
                  <a:extLst>
                    <a:ext uri="{9D8B030D-6E8A-4147-A177-3AD203B41FA5}">
                      <a16:colId xmlns:a16="http://schemas.microsoft.com/office/drawing/2014/main" val="3557083188"/>
                    </a:ext>
                  </a:extLst>
                </a:gridCol>
                <a:gridCol w="3793067">
                  <a:extLst>
                    <a:ext uri="{9D8B030D-6E8A-4147-A177-3AD203B41FA5}">
                      <a16:colId xmlns:a16="http://schemas.microsoft.com/office/drawing/2014/main" val="2451851842"/>
                    </a:ext>
                  </a:extLst>
                </a:gridCol>
              </a:tblGrid>
              <a:tr h="535919">
                <a:tc>
                  <a:txBody>
                    <a:bodyPr/>
                    <a:lstStyle/>
                    <a:p>
                      <a:r>
                        <a:rPr lang="en-US" dirty="0"/>
                        <a:t>Tax Credit</a:t>
                      </a:r>
                    </a:p>
                  </a:txBody>
                  <a:tcPr/>
                </a:tc>
                <a:tc>
                  <a:txBody>
                    <a:bodyPr/>
                    <a:lstStyle/>
                    <a:p>
                      <a:r>
                        <a:rPr lang="en-US" dirty="0"/>
                        <a:t>Description</a:t>
                      </a:r>
                    </a:p>
                  </a:txBody>
                  <a:tcPr/>
                </a:tc>
                <a:tc>
                  <a:txBody>
                    <a:bodyPr/>
                    <a:lstStyle/>
                    <a:p>
                      <a:r>
                        <a:rPr lang="en-US" dirty="0"/>
                        <a:t>Status</a:t>
                      </a:r>
                    </a:p>
                  </a:txBody>
                  <a:tcPr/>
                </a:tc>
                <a:extLst>
                  <a:ext uri="{0D108BD9-81ED-4DB2-BD59-A6C34878D82A}">
                    <a16:rowId xmlns:a16="http://schemas.microsoft.com/office/drawing/2014/main" val="737718237"/>
                  </a:ext>
                </a:extLst>
              </a:tr>
              <a:tr h="832773">
                <a:tc>
                  <a:txBody>
                    <a:bodyPr/>
                    <a:lstStyle/>
                    <a:p>
                      <a:r>
                        <a:rPr lang="en-US" sz="1400" dirty="0"/>
                        <a:t>renewable resource energy property</a:t>
                      </a:r>
                    </a:p>
                  </a:txBody>
                  <a:tcPr/>
                </a:tc>
                <a:tc>
                  <a:txBody>
                    <a:bodyPr/>
                    <a:lstStyle/>
                    <a:p>
                      <a:r>
                        <a:rPr lang="en-US" sz="1400" dirty="0"/>
                        <a:t>Solar, wind, biomass, geothermal, storage,</a:t>
                      </a:r>
                      <a:r>
                        <a:rPr lang="en-US" sz="1400" baseline="0" dirty="0"/>
                        <a:t> interconnection, microgrid controller projects that qualify for investment tax credit </a:t>
                      </a:r>
                      <a:endParaRPr lang="en-US" sz="1400" dirty="0"/>
                    </a:p>
                  </a:txBody>
                  <a:tcPr/>
                </a:tc>
                <a:tc>
                  <a:txBody>
                    <a:bodyPr/>
                    <a:lstStyle/>
                    <a:p>
                      <a:r>
                        <a:rPr lang="en-US" sz="1400" dirty="0"/>
                        <a:t>Proposed rule issued in Nov.;</a:t>
                      </a:r>
                      <a:r>
                        <a:rPr lang="en-US" sz="1400" baseline="0" dirty="0"/>
                        <a:t> comments due Jan. 22</a:t>
                      </a:r>
                      <a:endParaRPr lang="en-US" sz="1400" dirty="0"/>
                    </a:p>
                  </a:txBody>
                  <a:tcPr/>
                </a:tc>
                <a:extLst>
                  <a:ext uri="{0D108BD9-81ED-4DB2-BD59-A6C34878D82A}">
                    <a16:rowId xmlns:a16="http://schemas.microsoft.com/office/drawing/2014/main" val="3616190650"/>
                  </a:ext>
                </a:extLst>
              </a:tr>
              <a:tr h="623692">
                <a:tc>
                  <a:txBody>
                    <a:bodyPr/>
                    <a:lstStyle/>
                    <a:p>
                      <a:r>
                        <a:rPr lang="en-US" sz="1400" dirty="0"/>
                        <a:t>Commercial</a:t>
                      </a:r>
                      <a:r>
                        <a:rPr lang="en-US" sz="1400" baseline="0" dirty="0"/>
                        <a:t> vehicles</a:t>
                      </a:r>
                      <a:endParaRPr lang="en-US" sz="1400" dirty="0"/>
                    </a:p>
                  </a:txBody>
                  <a:tcPr/>
                </a:tc>
                <a:tc>
                  <a:txBody>
                    <a:bodyPr/>
                    <a:lstStyle/>
                    <a:p>
                      <a:r>
                        <a:rPr lang="en-US" sz="1400" dirty="0"/>
                        <a:t>Tax credit up to 30% (or $7500- 40,000) for electric vehicles used for commercial purposes</a:t>
                      </a:r>
                    </a:p>
                  </a:txBody>
                  <a:tcPr/>
                </a:tc>
                <a:tc>
                  <a:txBody>
                    <a:bodyPr/>
                    <a:lstStyle/>
                    <a:p>
                      <a:r>
                        <a:rPr lang="en-US" sz="1400" dirty="0"/>
                        <a:t>Rev. Procedure 2022-42; 2023-33; proposed rule issued</a:t>
                      </a:r>
                      <a:r>
                        <a:rPr lang="en-US" sz="1400" baseline="0" dirty="0"/>
                        <a:t> 10/10/23; updated FAQs Dec. 2023</a:t>
                      </a:r>
                      <a:endParaRPr lang="en-US" sz="1400" dirty="0"/>
                    </a:p>
                  </a:txBody>
                  <a:tcPr/>
                </a:tc>
                <a:extLst>
                  <a:ext uri="{0D108BD9-81ED-4DB2-BD59-A6C34878D82A}">
                    <a16:rowId xmlns:a16="http://schemas.microsoft.com/office/drawing/2014/main" val="3504409941"/>
                  </a:ext>
                </a:extLst>
              </a:tr>
              <a:tr h="873530">
                <a:tc>
                  <a:txBody>
                    <a:bodyPr/>
                    <a:lstStyle/>
                    <a:p>
                      <a:r>
                        <a:rPr lang="en-US" sz="1400" dirty="0"/>
                        <a:t>Clean hydrogen</a:t>
                      </a:r>
                    </a:p>
                  </a:txBody>
                  <a:tcPr/>
                </a:tc>
                <a:tc>
                  <a:txBody>
                    <a:bodyPr/>
                    <a:lstStyle/>
                    <a:p>
                      <a:r>
                        <a:rPr lang="en-US" sz="1400" dirty="0"/>
                        <a:t>Tax credit up to $3/kg of hydrogen produced</a:t>
                      </a:r>
                    </a:p>
                  </a:txBody>
                  <a:tcPr/>
                </a:tc>
                <a:tc>
                  <a:txBody>
                    <a:bodyPr/>
                    <a:lstStyle/>
                    <a:p>
                      <a:r>
                        <a:rPr lang="en-US" sz="1400" dirty="0"/>
                        <a:t>Proposed rule</a:t>
                      </a:r>
                      <a:r>
                        <a:rPr lang="en-US" sz="1400" baseline="0" dirty="0"/>
                        <a:t> issued Dec. 2023; comments due Feb. 26</a:t>
                      </a:r>
                      <a:endParaRPr lang="en-US" sz="1400" dirty="0"/>
                    </a:p>
                  </a:txBody>
                  <a:tcPr/>
                </a:tc>
                <a:extLst>
                  <a:ext uri="{0D108BD9-81ED-4DB2-BD59-A6C34878D82A}">
                    <a16:rowId xmlns:a16="http://schemas.microsoft.com/office/drawing/2014/main" val="2368354138"/>
                  </a:ext>
                </a:extLst>
              </a:tr>
              <a:tr h="589881">
                <a:tc>
                  <a:txBody>
                    <a:bodyPr/>
                    <a:lstStyle/>
                    <a:p>
                      <a:r>
                        <a:rPr lang="en-US" sz="1400" dirty="0"/>
                        <a:t>Prevailing</a:t>
                      </a:r>
                      <a:r>
                        <a:rPr lang="en-US" sz="1400" baseline="0" dirty="0"/>
                        <a:t> Market Wage</a:t>
                      </a:r>
                      <a:endParaRPr lang="en-US" sz="1400" dirty="0"/>
                    </a:p>
                  </a:txBody>
                  <a:tcPr/>
                </a:tc>
                <a:tc>
                  <a:txBody>
                    <a:bodyPr/>
                    <a:lstStyle/>
                    <a:p>
                      <a:r>
                        <a:rPr lang="en-US" sz="1400" dirty="0"/>
                        <a:t>Base</a:t>
                      </a:r>
                      <a:r>
                        <a:rPr lang="en-US" sz="1400" baseline="0" dirty="0"/>
                        <a:t> tax credit increase 5x if meet prevailing wage and apprenticeship requirements</a:t>
                      </a:r>
                      <a:endParaRPr lang="en-US" sz="1400" dirty="0"/>
                    </a:p>
                  </a:txBody>
                  <a:tcPr/>
                </a:tc>
                <a:tc>
                  <a:txBody>
                    <a:bodyPr/>
                    <a:lstStyle/>
                    <a:p>
                      <a:r>
                        <a:rPr lang="en-US" sz="1400" dirty="0"/>
                        <a:t>Proposed</a:t>
                      </a:r>
                      <a:r>
                        <a:rPr lang="en-US" sz="1400" baseline="0" dirty="0"/>
                        <a:t> rule issued in Aug. 2023; </a:t>
                      </a:r>
                      <a:endParaRPr lang="en-US" sz="1400" dirty="0"/>
                    </a:p>
                  </a:txBody>
                  <a:tcPr/>
                </a:tc>
                <a:extLst>
                  <a:ext uri="{0D108BD9-81ED-4DB2-BD59-A6C34878D82A}">
                    <a16:rowId xmlns:a16="http://schemas.microsoft.com/office/drawing/2014/main" val="1458342917"/>
                  </a:ext>
                </a:extLst>
              </a:tr>
              <a:tr h="628652">
                <a:tc>
                  <a:txBody>
                    <a:bodyPr/>
                    <a:lstStyle/>
                    <a:p>
                      <a:r>
                        <a:rPr lang="en-US" sz="1400" dirty="0"/>
                        <a:t>Low Income</a:t>
                      </a:r>
                      <a:r>
                        <a:rPr lang="en-US" sz="1400" baseline="0" dirty="0"/>
                        <a:t> Community</a:t>
                      </a:r>
                      <a:endParaRPr lang="en-US" sz="1400" dirty="0"/>
                    </a:p>
                  </a:txBody>
                  <a:tcPr/>
                </a:tc>
                <a:tc>
                  <a:txBody>
                    <a:bodyPr/>
                    <a:lstStyle/>
                    <a:p>
                      <a:r>
                        <a:rPr lang="en-US" sz="1400" dirty="0"/>
                        <a:t>Bonus credit of 10 – 20% for projects located on Indian</a:t>
                      </a:r>
                      <a:r>
                        <a:rPr lang="en-US" sz="1400" baseline="0" dirty="0"/>
                        <a:t> lands, tribal housing</a:t>
                      </a:r>
                      <a:endParaRPr lang="en-US" sz="1400" dirty="0"/>
                    </a:p>
                  </a:txBody>
                  <a:tcPr/>
                </a:tc>
                <a:tc>
                  <a:txBody>
                    <a:bodyPr/>
                    <a:lstStyle/>
                    <a:p>
                      <a:r>
                        <a:rPr lang="en-US" sz="1400" dirty="0"/>
                        <a:t>Final rule published in Aug. 2023</a:t>
                      </a:r>
                    </a:p>
                  </a:txBody>
                  <a:tcPr/>
                </a:tc>
                <a:extLst>
                  <a:ext uri="{0D108BD9-81ED-4DB2-BD59-A6C34878D82A}">
                    <a16:rowId xmlns:a16="http://schemas.microsoft.com/office/drawing/2014/main" val="3963501898"/>
                  </a:ext>
                </a:extLst>
              </a:tr>
              <a:tr h="616811">
                <a:tc>
                  <a:txBody>
                    <a:bodyPr/>
                    <a:lstStyle/>
                    <a:p>
                      <a:r>
                        <a:rPr lang="en-US" sz="1400" dirty="0"/>
                        <a:t>Energy Community</a:t>
                      </a:r>
                    </a:p>
                  </a:txBody>
                  <a:tcPr/>
                </a:tc>
                <a:tc>
                  <a:txBody>
                    <a:bodyPr/>
                    <a:lstStyle/>
                    <a:p>
                      <a:r>
                        <a:rPr lang="en-US" sz="1400" dirty="0"/>
                        <a:t>Bonus</a:t>
                      </a:r>
                      <a:r>
                        <a:rPr lang="en-US" sz="1400" baseline="0" dirty="0"/>
                        <a:t> credit of additional 10% if project located in an energy community or on a brownfield site</a:t>
                      </a:r>
                      <a:endParaRPr lang="en-US" sz="1400" dirty="0"/>
                    </a:p>
                  </a:txBody>
                  <a:tcPr/>
                </a:tc>
                <a:tc>
                  <a:txBody>
                    <a:bodyPr/>
                    <a:lstStyle/>
                    <a:p>
                      <a:r>
                        <a:rPr lang="en-US" sz="1400" dirty="0"/>
                        <a:t>Initial guidance issued</a:t>
                      </a:r>
                      <a:r>
                        <a:rPr lang="en-US" sz="1400" baseline="0" dirty="0"/>
                        <a:t> Rev. Procedure 2023-29</a:t>
                      </a:r>
                      <a:endParaRPr lang="en-US" sz="1400" dirty="0"/>
                    </a:p>
                  </a:txBody>
                  <a:tcPr/>
                </a:tc>
                <a:extLst>
                  <a:ext uri="{0D108BD9-81ED-4DB2-BD59-A6C34878D82A}">
                    <a16:rowId xmlns:a16="http://schemas.microsoft.com/office/drawing/2014/main" val="1200317928"/>
                  </a:ext>
                </a:extLst>
              </a:tr>
              <a:tr h="589881">
                <a:tc>
                  <a:txBody>
                    <a:bodyPr/>
                    <a:lstStyle/>
                    <a:p>
                      <a:r>
                        <a:rPr lang="en-US" sz="1400" dirty="0"/>
                        <a:t>Elective Pay</a:t>
                      </a:r>
                    </a:p>
                  </a:txBody>
                  <a:tcPr/>
                </a:tc>
                <a:tc>
                  <a:txBody>
                    <a:bodyPr/>
                    <a:lstStyle/>
                    <a:p>
                      <a:r>
                        <a:rPr lang="en-US" sz="1400" dirty="0"/>
                        <a:t>Direct payment from IRS for amount equal to tax credit </a:t>
                      </a:r>
                    </a:p>
                  </a:txBody>
                  <a:tcPr/>
                </a:tc>
                <a:tc>
                  <a:txBody>
                    <a:bodyPr/>
                    <a:lstStyle/>
                    <a:p>
                      <a:r>
                        <a:rPr lang="en-US" sz="1400" dirty="0"/>
                        <a:t>Proposed rule issued in Jun. 2023; pre-filing registration now open for 2023 tax year</a:t>
                      </a:r>
                    </a:p>
                  </a:txBody>
                  <a:tcPr/>
                </a:tc>
                <a:extLst>
                  <a:ext uri="{0D108BD9-81ED-4DB2-BD59-A6C34878D82A}">
                    <a16:rowId xmlns:a16="http://schemas.microsoft.com/office/drawing/2014/main" val="354673934"/>
                  </a:ext>
                </a:extLst>
              </a:tr>
            </a:tbl>
          </a:graphicData>
        </a:graphic>
      </p:graphicFrame>
    </p:spTree>
    <p:extLst>
      <p:ext uri="{BB962C8B-B14F-4D97-AF65-F5344CB8AC3E}">
        <p14:creationId xmlns:p14="http://schemas.microsoft.com/office/powerpoint/2010/main" val="237001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8">
            <a:extLst>
              <a:ext uri="{FF2B5EF4-FFF2-40B4-BE49-F238E27FC236}">
                <a16:creationId xmlns:a16="http://schemas.microsoft.com/office/drawing/2014/main" id="{DFE60FCA-7708-473F-1FA6-1D9ACEA4A222}"/>
              </a:ext>
            </a:extLst>
          </p:cNvPr>
          <p:cNvSpPr>
            <a:spLocks noGrp="1"/>
          </p:cNvSpPr>
          <p:nvPr>
            <p:ph type="title"/>
          </p:nvPr>
        </p:nvSpPr>
        <p:spPr/>
        <p:txBody>
          <a:bodyPr/>
          <a:lstStyle/>
          <a:p>
            <a:r>
              <a:rPr lang="en-US" dirty="0"/>
              <a:t>THANK YOU!</a:t>
            </a:r>
            <a:br>
              <a:rPr lang="en-US" dirty="0"/>
            </a:br>
            <a:br>
              <a:rPr lang="en-US" dirty="0"/>
            </a:br>
            <a:r>
              <a:rPr lang="en-US" dirty="0"/>
              <a:t>Pilar M. Thomas</a:t>
            </a:r>
            <a:br>
              <a:rPr lang="en-US" dirty="0"/>
            </a:br>
            <a:r>
              <a:rPr lang="en-US" dirty="0">
                <a:hlinkClick r:id="rId2"/>
              </a:rPr>
              <a:t>pilar.thomas@quarles.com</a:t>
            </a:r>
            <a:br>
              <a:rPr lang="en-US" dirty="0"/>
            </a:br>
            <a:r>
              <a:rPr lang="en-US" dirty="0"/>
              <a:t>(520) 256-6628</a:t>
            </a:r>
            <a:br>
              <a:rPr lang="en-US" dirty="0"/>
            </a:br>
            <a:br>
              <a:rPr lang="en-US" dirty="0"/>
            </a:br>
            <a:endParaRPr lang="en-US" dirty="0"/>
          </a:p>
        </p:txBody>
      </p:sp>
    </p:spTree>
    <p:extLst>
      <p:ext uri="{BB962C8B-B14F-4D97-AF65-F5344CB8AC3E}">
        <p14:creationId xmlns:p14="http://schemas.microsoft.com/office/powerpoint/2010/main" val="282748975"/>
      </p:ext>
    </p:extLst>
  </p:cSld>
  <p:clrMapOvr>
    <a:masterClrMapping/>
  </p:clrMapOvr>
</p:sld>
</file>

<file path=ppt/theme/theme1.xml><?xml version="1.0" encoding="utf-8"?>
<a:theme xmlns:a="http://schemas.openxmlformats.org/drawingml/2006/main" name="Office Theme">
  <a:themeElements>
    <a:clrScheme name="Quarles Colors">
      <a:dk1>
        <a:srgbClr val="000000"/>
      </a:dk1>
      <a:lt1>
        <a:srgbClr val="FFFFFF"/>
      </a:lt1>
      <a:dk2>
        <a:srgbClr val="4C4C4E"/>
      </a:dk2>
      <a:lt2>
        <a:srgbClr val="E7E6E6"/>
      </a:lt2>
      <a:accent1>
        <a:srgbClr val="CD0E2C"/>
      </a:accent1>
      <a:accent2>
        <a:srgbClr val="ECB51E"/>
      </a:accent2>
      <a:accent3>
        <a:srgbClr val="595377"/>
      </a:accent3>
      <a:accent4>
        <a:srgbClr val="306093"/>
      </a:accent4>
      <a:accent5>
        <a:srgbClr val="4EA045"/>
      </a:accent5>
      <a:accent6>
        <a:srgbClr val="203F3C"/>
      </a:accent6>
      <a:hlink>
        <a:srgbClr val="306093"/>
      </a:hlink>
      <a:folHlink>
        <a:srgbClr val="D56C3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file>